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6" r:id="rId1"/>
  </p:sldMasterIdLst>
  <p:notesMasterIdLst>
    <p:notesMasterId r:id="rId20"/>
  </p:notesMasterIdLst>
  <p:sldIdLst>
    <p:sldId id="256" r:id="rId2"/>
    <p:sldId id="258" r:id="rId3"/>
    <p:sldId id="257" r:id="rId4"/>
    <p:sldId id="259" r:id="rId5"/>
    <p:sldId id="260" r:id="rId6"/>
    <p:sldId id="261" r:id="rId7"/>
    <p:sldId id="267" r:id="rId8"/>
    <p:sldId id="266" r:id="rId9"/>
    <p:sldId id="265" r:id="rId10"/>
    <p:sldId id="264" r:id="rId11"/>
    <p:sldId id="263" r:id="rId12"/>
    <p:sldId id="273" r:id="rId13"/>
    <p:sldId id="262" r:id="rId14"/>
    <p:sldId id="271" r:id="rId15"/>
    <p:sldId id="272" r:id="rId16"/>
    <p:sldId id="268" r:id="rId17"/>
    <p:sldId id="269" r:id="rId18"/>
    <p:sldId id="270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410" autoAdjust="0"/>
  </p:normalViewPr>
  <p:slideViewPr>
    <p:cSldViewPr snapToGrid="0">
      <p:cViewPr varScale="1">
        <p:scale>
          <a:sx n="49" d="100"/>
          <a:sy n="49" d="100"/>
        </p:scale>
        <p:origin x="86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EED4D3-52B4-4E19-AB23-C86F18141515}" type="datetimeFigureOut">
              <a:rPr lang="ru-RU" smtClean="0"/>
              <a:t>02.06.2023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8FF286-0C6E-4E5C-B255-1ACC08D4C6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2858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FF286-0C6E-4E5C-B255-1ACC08D4C654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9643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FAA045A-9BC8-4107-8253-315939A4EDF0}" type="datetimeFigureOut">
              <a:rPr lang="ru-RU" smtClean="0"/>
              <a:t>02.06.2023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FFBB2C8-3019-473C-AD4B-8A968626225F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20442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A045A-9BC8-4107-8253-315939A4EDF0}" type="datetimeFigureOut">
              <a:rPr lang="ru-RU" smtClean="0"/>
              <a:t>02.06.2023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B2C8-3019-473C-AD4B-8A96862622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1644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A045A-9BC8-4107-8253-315939A4EDF0}" type="datetimeFigureOut">
              <a:rPr lang="ru-RU" smtClean="0"/>
              <a:t>02.06.2023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B2C8-3019-473C-AD4B-8A96862622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3132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A045A-9BC8-4107-8253-315939A4EDF0}" type="datetimeFigureOut">
              <a:rPr lang="ru-RU" smtClean="0"/>
              <a:t>02.06.2023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B2C8-3019-473C-AD4B-8A96862622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0367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FAA045A-9BC8-4107-8253-315939A4EDF0}" type="datetimeFigureOut">
              <a:rPr lang="ru-RU" smtClean="0"/>
              <a:t>02.06.2023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FFBB2C8-3019-473C-AD4B-8A968626225F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815844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A045A-9BC8-4107-8253-315939A4EDF0}" type="datetimeFigureOut">
              <a:rPr lang="ru-RU" smtClean="0"/>
              <a:t>02.06.2023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B2C8-3019-473C-AD4B-8A96862622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018090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A045A-9BC8-4107-8253-315939A4EDF0}" type="datetimeFigureOut">
              <a:rPr lang="ru-RU" smtClean="0"/>
              <a:t>02.06.2023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B2C8-3019-473C-AD4B-8A96862622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457535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A045A-9BC8-4107-8253-315939A4EDF0}" type="datetimeFigureOut">
              <a:rPr lang="ru-RU" smtClean="0"/>
              <a:t>02.06.2023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B2C8-3019-473C-AD4B-8A96862622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9253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A045A-9BC8-4107-8253-315939A4EDF0}" type="datetimeFigureOut">
              <a:rPr lang="ru-RU" smtClean="0"/>
              <a:t>02.06.2023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BB2C8-3019-473C-AD4B-8A96862622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923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BFAA045A-9BC8-4107-8253-315939A4EDF0}" type="datetimeFigureOut">
              <a:rPr lang="ru-RU" smtClean="0"/>
              <a:t>02.06.2023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9FFBB2C8-3019-473C-AD4B-8A968626225F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848403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BFAA045A-9BC8-4107-8253-315939A4EDF0}" type="datetimeFigureOut">
              <a:rPr lang="ru-RU" smtClean="0"/>
              <a:t>02.06.2023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9FFBB2C8-3019-473C-AD4B-8A96862622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3304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FAA045A-9BC8-4107-8253-315939A4EDF0}" type="datetimeFigureOut">
              <a:rPr lang="ru-RU" smtClean="0"/>
              <a:t>02.06.2023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FFBB2C8-3019-473C-AD4B-8A968626225F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95776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7" r:id="rId1"/>
    <p:sldLayoutId id="2147483898" r:id="rId2"/>
    <p:sldLayoutId id="2147483899" r:id="rId3"/>
    <p:sldLayoutId id="2147483900" r:id="rId4"/>
    <p:sldLayoutId id="2147483901" r:id="rId5"/>
    <p:sldLayoutId id="2147483902" r:id="rId6"/>
    <p:sldLayoutId id="2147483903" r:id="rId7"/>
    <p:sldLayoutId id="2147483904" r:id="rId8"/>
    <p:sldLayoutId id="2147483905" r:id="rId9"/>
    <p:sldLayoutId id="2147483906" r:id="rId10"/>
    <p:sldLayoutId id="21474839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43726" y="1921804"/>
            <a:ext cx="8361229" cy="2098226"/>
          </a:xfrm>
        </p:spPr>
        <p:txBody>
          <a:bodyPr>
            <a:normAutofit fontScale="90000"/>
          </a:bodyPr>
          <a:lstStyle/>
          <a:p>
            <a:r>
              <a:rPr lang="ru-RU" sz="4000" dirty="0" smtClean="0"/>
              <a:t>Итоговый проект по дисциплине</a:t>
            </a:r>
            <a:br>
              <a:rPr lang="ru-RU" sz="4000" dirty="0" smtClean="0"/>
            </a:br>
            <a:r>
              <a:rPr lang="en-US" sz="4000" dirty="0" smtClean="0"/>
              <a:t>”</a:t>
            </a:r>
            <a:r>
              <a:rPr lang="ru-RU" sz="4000" dirty="0" smtClean="0"/>
              <a:t>Основы алгоритмизации и программирования</a:t>
            </a:r>
            <a:r>
              <a:rPr lang="en-US" sz="4000" dirty="0" smtClean="0"/>
              <a:t>”</a:t>
            </a:r>
            <a:r>
              <a:rPr lang="ru-RU" sz="4000" dirty="0" smtClean="0"/>
              <a:t/>
            </a:r>
            <a:br>
              <a:rPr lang="ru-RU" sz="4000" dirty="0" smtClean="0"/>
            </a:br>
            <a:r>
              <a:rPr lang="ru-RU" sz="4000" dirty="0"/>
              <a:t/>
            </a:r>
            <a:br>
              <a:rPr lang="ru-RU" sz="4000" dirty="0"/>
            </a:br>
            <a:r>
              <a:rPr lang="ru-RU" sz="2700" dirty="0" smtClean="0"/>
              <a:t>Тема Разработка игры </a:t>
            </a:r>
            <a:r>
              <a:rPr lang="en-US" sz="2700" dirty="0" smtClean="0"/>
              <a:t>“</a:t>
            </a:r>
            <a:r>
              <a:rPr lang="ru-RU" sz="2700" dirty="0" smtClean="0"/>
              <a:t>Крестики-нолики</a:t>
            </a:r>
            <a:r>
              <a:rPr lang="en-US" sz="2700" dirty="0" smtClean="0"/>
              <a:t>”</a:t>
            </a:r>
            <a:r>
              <a:rPr lang="ru-RU" sz="2700" dirty="0" smtClean="0"/>
              <a:t> на </a:t>
            </a:r>
            <a:r>
              <a:rPr lang="en-US" sz="2700" dirty="0" smtClean="0"/>
              <a:t>python</a:t>
            </a:r>
            <a:endParaRPr lang="ru-RU" sz="27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514975" y="5019675"/>
            <a:ext cx="6677025" cy="1762125"/>
          </a:xfrm>
        </p:spPr>
        <p:txBody>
          <a:bodyPr>
            <a:normAutofit lnSpcReduction="10000"/>
          </a:bodyPr>
          <a:lstStyle/>
          <a:p>
            <a:pPr algn="r"/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Разработали: студентки ИС-24</a:t>
            </a:r>
          </a:p>
          <a:p>
            <a:pPr algn="r"/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Любецкая Антонина</a:t>
            </a:r>
          </a:p>
          <a:p>
            <a:pPr algn="r"/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Пасина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елизавета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Руководитель проекта: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манакова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ольга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петровна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31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кругленный прямоугольник 3"/>
          <p:cNvSpPr/>
          <p:nvPr/>
        </p:nvSpPr>
        <p:spPr>
          <a:xfrm>
            <a:off x="7053825" y="1022978"/>
            <a:ext cx="4757175" cy="5536390"/>
          </a:xfrm>
          <a:custGeom>
            <a:avLst/>
            <a:gdLst>
              <a:gd name="connsiteX0" fmla="*/ 0 w 3400425"/>
              <a:gd name="connsiteY0" fmla="*/ 417521 h 2505075"/>
              <a:gd name="connsiteX1" fmla="*/ 417521 w 3400425"/>
              <a:gd name="connsiteY1" fmla="*/ 0 h 2505075"/>
              <a:gd name="connsiteX2" fmla="*/ 2982904 w 3400425"/>
              <a:gd name="connsiteY2" fmla="*/ 0 h 2505075"/>
              <a:gd name="connsiteX3" fmla="*/ 3400425 w 3400425"/>
              <a:gd name="connsiteY3" fmla="*/ 417521 h 2505075"/>
              <a:gd name="connsiteX4" fmla="*/ 3400425 w 3400425"/>
              <a:gd name="connsiteY4" fmla="*/ 2087554 h 2505075"/>
              <a:gd name="connsiteX5" fmla="*/ 2982904 w 3400425"/>
              <a:gd name="connsiteY5" fmla="*/ 2505075 h 2505075"/>
              <a:gd name="connsiteX6" fmla="*/ 417521 w 3400425"/>
              <a:gd name="connsiteY6" fmla="*/ 2505075 h 2505075"/>
              <a:gd name="connsiteX7" fmla="*/ 0 w 3400425"/>
              <a:gd name="connsiteY7" fmla="*/ 2087554 h 2505075"/>
              <a:gd name="connsiteX8" fmla="*/ 0 w 3400425"/>
              <a:gd name="connsiteY8" fmla="*/ 417521 h 2505075"/>
              <a:gd name="connsiteX0" fmla="*/ 0 w 3400561"/>
              <a:gd name="connsiteY0" fmla="*/ 417521 h 2505075"/>
              <a:gd name="connsiteX1" fmla="*/ 417521 w 3400561"/>
              <a:gd name="connsiteY1" fmla="*/ 0 h 2505075"/>
              <a:gd name="connsiteX2" fmla="*/ 3182929 w 3400561"/>
              <a:gd name="connsiteY2" fmla="*/ 0 h 2505075"/>
              <a:gd name="connsiteX3" fmla="*/ 3400425 w 3400561"/>
              <a:gd name="connsiteY3" fmla="*/ 417521 h 2505075"/>
              <a:gd name="connsiteX4" fmla="*/ 3400425 w 3400561"/>
              <a:gd name="connsiteY4" fmla="*/ 2087554 h 2505075"/>
              <a:gd name="connsiteX5" fmla="*/ 2982904 w 3400561"/>
              <a:gd name="connsiteY5" fmla="*/ 2505075 h 2505075"/>
              <a:gd name="connsiteX6" fmla="*/ 417521 w 3400561"/>
              <a:gd name="connsiteY6" fmla="*/ 2505075 h 2505075"/>
              <a:gd name="connsiteX7" fmla="*/ 0 w 3400561"/>
              <a:gd name="connsiteY7" fmla="*/ 2087554 h 2505075"/>
              <a:gd name="connsiteX8" fmla="*/ 0 w 3400561"/>
              <a:gd name="connsiteY8" fmla="*/ 417521 h 2505075"/>
              <a:gd name="connsiteX0" fmla="*/ 3 w 3400564"/>
              <a:gd name="connsiteY0" fmla="*/ 427046 h 2514600"/>
              <a:gd name="connsiteX1" fmla="*/ 227024 w 3400564"/>
              <a:gd name="connsiteY1" fmla="*/ 0 h 2514600"/>
              <a:gd name="connsiteX2" fmla="*/ 3182932 w 3400564"/>
              <a:gd name="connsiteY2" fmla="*/ 9525 h 2514600"/>
              <a:gd name="connsiteX3" fmla="*/ 3400428 w 3400564"/>
              <a:gd name="connsiteY3" fmla="*/ 427046 h 2514600"/>
              <a:gd name="connsiteX4" fmla="*/ 3400428 w 3400564"/>
              <a:gd name="connsiteY4" fmla="*/ 2097079 h 2514600"/>
              <a:gd name="connsiteX5" fmla="*/ 2982907 w 3400564"/>
              <a:gd name="connsiteY5" fmla="*/ 2514600 h 2514600"/>
              <a:gd name="connsiteX6" fmla="*/ 417524 w 3400564"/>
              <a:gd name="connsiteY6" fmla="*/ 2514600 h 2514600"/>
              <a:gd name="connsiteX7" fmla="*/ 3 w 3400564"/>
              <a:gd name="connsiteY7" fmla="*/ 2097079 h 2514600"/>
              <a:gd name="connsiteX8" fmla="*/ 3 w 3400564"/>
              <a:gd name="connsiteY8" fmla="*/ 427046 h 2514600"/>
              <a:gd name="connsiteX0" fmla="*/ 136 w 3400697"/>
              <a:gd name="connsiteY0" fmla="*/ 427046 h 2514600"/>
              <a:gd name="connsiteX1" fmla="*/ 227157 w 3400697"/>
              <a:gd name="connsiteY1" fmla="*/ 0 h 2514600"/>
              <a:gd name="connsiteX2" fmla="*/ 3183065 w 3400697"/>
              <a:gd name="connsiteY2" fmla="*/ 9525 h 2514600"/>
              <a:gd name="connsiteX3" fmla="*/ 3400561 w 3400697"/>
              <a:gd name="connsiteY3" fmla="*/ 427046 h 2514600"/>
              <a:gd name="connsiteX4" fmla="*/ 3400561 w 3400697"/>
              <a:gd name="connsiteY4" fmla="*/ 2097079 h 2514600"/>
              <a:gd name="connsiteX5" fmla="*/ 2983040 w 3400697"/>
              <a:gd name="connsiteY5" fmla="*/ 2514600 h 2514600"/>
              <a:gd name="connsiteX6" fmla="*/ 217632 w 3400697"/>
              <a:gd name="connsiteY6" fmla="*/ 2514600 h 2514600"/>
              <a:gd name="connsiteX7" fmla="*/ 136 w 3400697"/>
              <a:gd name="connsiteY7" fmla="*/ 2097079 h 2514600"/>
              <a:gd name="connsiteX8" fmla="*/ 136 w 3400697"/>
              <a:gd name="connsiteY8" fmla="*/ 427046 h 2514600"/>
              <a:gd name="connsiteX0" fmla="*/ 136 w 3407786"/>
              <a:gd name="connsiteY0" fmla="*/ 427046 h 2514600"/>
              <a:gd name="connsiteX1" fmla="*/ 227157 w 3407786"/>
              <a:gd name="connsiteY1" fmla="*/ 0 h 2514600"/>
              <a:gd name="connsiteX2" fmla="*/ 3183065 w 3407786"/>
              <a:gd name="connsiteY2" fmla="*/ 9525 h 2514600"/>
              <a:gd name="connsiteX3" fmla="*/ 3400561 w 3407786"/>
              <a:gd name="connsiteY3" fmla="*/ 427046 h 2514600"/>
              <a:gd name="connsiteX4" fmla="*/ 3400561 w 3407786"/>
              <a:gd name="connsiteY4" fmla="*/ 2097079 h 2514600"/>
              <a:gd name="connsiteX5" fmla="*/ 3230690 w 3407786"/>
              <a:gd name="connsiteY5" fmla="*/ 2505075 h 2514600"/>
              <a:gd name="connsiteX6" fmla="*/ 217632 w 3407786"/>
              <a:gd name="connsiteY6" fmla="*/ 2514600 h 2514600"/>
              <a:gd name="connsiteX7" fmla="*/ 136 w 3407786"/>
              <a:gd name="connsiteY7" fmla="*/ 2097079 h 2514600"/>
              <a:gd name="connsiteX8" fmla="*/ 136 w 3407786"/>
              <a:gd name="connsiteY8" fmla="*/ 427046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07786" h="2514600">
                <a:moveTo>
                  <a:pt x="136" y="427046"/>
                </a:moveTo>
                <a:cubicBezTo>
                  <a:pt x="136" y="196456"/>
                  <a:pt x="-3433" y="0"/>
                  <a:pt x="227157" y="0"/>
                </a:cubicBezTo>
                <a:lnTo>
                  <a:pt x="3183065" y="9525"/>
                </a:lnTo>
                <a:cubicBezTo>
                  <a:pt x="3413655" y="9525"/>
                  <a:pt x="3400561" y="196456"/>
                  <a:pt x="3400561" y="427046"/>
                </a:cubicBezTo>
                <a:lnTo>
                  <a:pt x="3400561" y="2097079"/>
                </a:lnTo>
                <a:cubicBezTo>
                  <a:pt x="3400561" y="2327669"/>
                  <a:pt x="3461280" y="2505075"/>
                  <a:pt x="3230690" y="2505075"/>
                </a:cubicBezTo>
                <a:lnTo>
                  <a:pt x="217632" y="2514600"/>
                </a:lnTo>
                <a:cubicBezTo>
                  <a:pt x="-12958" y="2514600"/>
                  <a:pt x="136" y="2327669"/>
                  <a:pt x="136" y="2097079"/>
                </a:cubicBezTo>
                <a:lnTo>
                  <a:pt x="136" y="427046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09520"/>
          </a:xfrm>
        </p:spPr>
        <p:txBody>
          <a:bodyPr>
            <a:norm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Написание программы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053825" y="1100938"/>
            <a:ext cx="4995476" cy="487067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Функция </a:t>
            </a:r>
            <a:r>
              <a:rPr lang="ru-RU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txt_pc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 отвечает за ход игрока и компьютера. Она начинает с проверки, свободна ли выбранная клетка. Затем определяет, чей ход - игрока или компьютера. Если это ход игрока, то кнопка, соответствующая выбранной клетке, блокируется, а кнопка другого игрока </a:t>
            </a:r>
            <a:r>
              <a:rPr lang="ru-RU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разблокируется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Затем в </a:t>
            </a:r>
            <a:r>
              <a:rPr lang="ru-RU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board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записывается символ 'X' или 'O'. Если это ход компьютера, то вызывается функция </a:t>
            </a:r>
            <a:r>
              <a:rPr lang="ru-RU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pc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(). Полученные координаты клетки записываются в </a:t>
            </a:r>
            <a:r>
              <a:rPr lang="ru-RU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board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и на соответствующую кнопку выводится символ 'O'. После этого переменная </a:t>
            </a:r>
            <a:r>
              <a:rPr lang="ru-RU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hod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увеличивается на 1. В конце функция возвращает значение </a:t>
            </a:r>
            <a:r>
              <a:rPr lang="ru-RU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3673" t="17309" r="60453" b="44016"/>
          <a:stretch/>
        </p:blipFill>
        <p:spPr>
          <a:xfrm>
            <a:off x="993228" y="1291905"/>
            <a:ext cx="5944846" cy="499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79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3"/>
          <p:cNvSpPr/>
          <p:nvPr/>
        </p:nvSpPr>
        <p:spPr>
          <a:xfrm>
            <a:off x="934177" y="1291905"/>
            <a:ext cx="4757175" cy="5204447"/>
          </a:xfrm>
          <a:custGeom>
            <a:avLst/>
            <a:gdLst>
              <a:gd name="connsiteX0" fmla="*/ 0 w 3400425"/>
              <a:gd name="connsiteY0" fmla="*/ 417521 h 2505075"/>
              <a:gd name="connsiteX1" fmla="*/ 417521 w 3400425"/>
              <a:gd name="connsiteY1" fmla="*/ 0 h 2505075"/>
              <a:gd name="connsiteX2" fmla="*/ 2982904 w 3400425"/>
              <a:gd name="connsiteY2" fmla="*/ 0 h 2505075"/>
              <a:gd name="connsiteX3" fmla="*/ 3400425 w 3400425"/>
              <a:gd name="connsiteY3" fmla="*/ 417521 h 2505075"/>
              <a:gd name="connsiteX4" fmla="*/ 3400425 w 3400425"/>
              <a:gd name="connsiteY4" fmla="*/ 2087554 h 2505075"/>
              <a:gd name="connsiteX5" fmla="*/ 2982904 w 3400425"/>
              <a:gd name="connsiteY5" fmla="*/ 2505075 h 2505075"/>
              <a:gd name="connsiteX6" fmla="*/ 417521 w 3400425"/>
              <a:gd name="connsiteY6" fmla="*/ 2505075 h 2505075"/>
              <a:gd name="connsiteX7" fmla="*/ 0 w 3400425"/>
              <a:gd name="connsiteY7" fmla="*/ 2087554 h 2505075"/>
              <a:gd name="connsiteX8" fmla="*/ 0 w 3400425"/>
              <a:gd name="connsiteY8" fmla="*/ 417521 h 2505075"/>
              <a:gd name="connsiteX0" fmla="*/ 0 w 3400561"/>
              <a:gd name="connsiteY0" fmla="*/ 417521 h 2505075"/>
              <a:gd name="connsiteX1" fmla="*/ 417521 w 3400561"/>
              <a:gd name="connsiteY1" fmla="*/ 0 h 2505075"/>
              <a:gd name="connsiteX2" fmla="*/ 3182929 w 3400561"/>
              <a:gd name="connsiteY2" fmla="*/ 0 h 2505075"/>
              <a:gd name="connsiteX3" fmla="*/ 3400425 w 3400561"/>
              <a:gd name="connsiteY3" fmla="*/ 417521 h 2505075"/>
              <a:gd name="connsiteX4" fmla="*/ 3400425 w 3400561"/>
              <a:gd name="connsiteY4" fmla="*/ 2087554 h 2505075"/>
              <a:gd name="connsiteX5" fmla="*/ 2982904 w 3400561"/>
              <a:gd name="connsiteY5" fmla="*/ 2505075 h 2505075"/>
              <a:gd name="connsiteX6" fmla="*/ 417521 w 3400561"/>
              <a:gd name="connsiteY6" fmla="*/ 2505075 h 2505075"/>
              <a:gd name="connsiteX7" fmla="*/ 0 w 3400561"/>
              <a:gd name="connsiteY7" fmla="*/ 2087554 h 2505075"/>
              <a:gd name="connsiteX8" fmla="*/ 0 w 3400561"/>
              <a:gd name="connsiteY8" fmla="*/ 417521 h 2505075"/>
              <a:gd name="connsiteX0" fmla="*/ 3 w 3400564"/>
              <a:gd name="connsiteY0" fmla="*/ 427046 h 2514600"/>
              <a:gd name="connsiteX1" fmla="*/ 227024 w 3400564"/>
              <a:gd name="connsiteY1" fmla="*/ 0 h 2514600"/>
              <a:gd name="connsiteX2" fmla="*/ 3182932 w 3400564"/>
              <a:gd name="connsiteY2" fmla="*/ 9525 h 2514600"/>
              <a:gd name="connsiteX3" fmla="*/ 3400428 w 3400564"/>
              <a:gd name="connsiteY3" fmla="*/ 427046 h 2514600"/>
              <a:gd name="connsiteX4" fmla="*/ 3400428 w 3400564"/>
              <a:gd name="connsiteY4" fmla="*/ 2097079 h 2514600"/>
              <a:gd name="connsiteX5" fmla="*/ 2982907 w 3400564"/>
              <a:gd name="connsiteY5" fmla="*/ 2514600 h 2514600"/>
              <a:gd name="connsiteX6" fmla="*/ 417524 w 3400564"/>
              <a:gd name="connsiteY6" fmla="*/ 2514600 h 2514600"/>
              <a:gd name="connsiteX7" fmla="*/ 3 w 3400564"/>
              <a:gd name="connsiteY7" fmla="*/ 2097079 h 2514600"/>
              <a:gd name="connsiteX8" fmla="*/ 3 w 3400564"/>
              <a:gd name="connsiteY8" fmla="*/ 427046 h 2514600"/>
              <a:gd name="connsiteX0" fmla="*/ 136 w 3400697"/>
              <a:gd name="connsiteY0" fmla="*/ 427046 h 2514600"/>
              <a:gd name="connsiteX1" fmla="*/ 227157 w 3400697"/>
              <a:gd name="connsiteY1" fmla="*/ 0 h 2514600"/>
              <a:gd name="connsiteX2" fmla="*/ 3183065 w 3400697"/>
              <a:gd name="connsiteY2" fmla="*/ 9525 h 2514600"/>
              <a:gd name="connsiteX3" fmla="*/ 3400561 w 3400697"/>
              <a:gd name="connsiteY3" fmla="*/ 427046 h 2514600"/>
              <a:gd name="connsiteX4" fmla="*/ 3400561 w 3400697"/>
              <a:gd name="connsiteY4" fmla="*/ 2097079 h 2514600"/>
              <a:gd name="connsiteX5" fmla="*/ 2983040 w 3400697"/>
              <a:gd name="connsiteY5" fmla="*/ 2514600 h 2514600"/>
              <a:gd name="connsiteX6" fmla="*/ 217632 w 3400697"/>
              <a:gd name="connsiteY6" fmla="*/ 2514600 h 2514600"/>
              <a:gd name="connsiteX7" fmla="*/ 136 w 3400697"/>
              <a:gd name="connsiteY7" fmla="*/ 2097079 h 2514600"/>
              <a:gd name="connsiteX8" fmla="*/ 136 w 3400697"/>
              <a:gd name="connsiteY8" fmla="*/ 427046 h 2514600"/>
              <a:gd name="connsiteX0" fmla="*/ 136 w 3407786"/>
              <a:gd name="connsiteY0" fmla="*/ 427046 h 2514600"/>
              <a:gd name="connsiteX1" fmla="*/ 227157 w 3407786"/>
              <a:gd name="connsiteY1" fmla="*/ 0 h 2514600"/>
              <a:gd name="connsiteX2" fmla="*/ 3183065 w 3407786"/>
              <a:gd name="connsiteY2" fmla="*/ 9525 h 2514600"/>
              <a:gd name="connsiteX3" fmla="*/ 3400561 w 3407786"/>
              <a:gd name="connsiteY3" fmla="*/ 427046 h 2514600"/>
              <a:gd name="connsiteX4" fmla="*/ 3400561 w 3407786"/>
              <a:gd name="connsiteY4" fmla="*/ 2097079 h 2514600"/>
              <a:gd name="connsiteX5" fmla="*/ 3230690 w 3407786"/>
              <a:gd name="connsiteY5" fmla="*/ 2505075 h 2514600"/>
              <a:gd name="connsiteX6" fmla="*/ 217632 w 3407786"/>
              <a:gd name="connsiteY6" fmla="*/ 2514600 h 2514600"/>
              <a:gd name="connsiteX7" fmla="*/ 136 w 3407786"/>
              <a:gd name="connsiteY7" fmla="*/ 2097079 h 2514600"/>
              <a:gd name="connsiteX8" fmla="*/ 136 w 3407786"/>
              <a:gd name="connsiteY8" fmla="*/ 427046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07786" h="2514600">
                <a:moveTo>
                  <a:pt x="136" y="427046"/>
                </a:moveTo>
                <a:cubicBezTo>
                  <a:pt x="136" y="196456"/>
                  <a:pt x="-3433" y="0"/>
                  <a:pt x="227157" y="0"/>
                </a:cubicBezTo>
                <a:lnTo>
                  <a:pt x="3183065" y="9525"/>
                </a:lnTo>
                <a:cubicBezTo>
                  <a:pt x="3413655" y="9525"/>
                  <a:pt x="3400561" y="196456"/>
                  <a:pt x="3400561" y="427046"/>
                </a:cubicBezTo>
                <a:lnTo>
                  <a:pt x="3400561" y="2097079"/>
                </a:lnTo>
                <a:cubicBezTo>
                  <a:pt x="3400561" y="2327669"/>
                  <a:pt x="3461280" y="2505075"/>
                  <a:pt x="3230690" y="2505075"/>
                </a:cubicBezTo>
                <a:lnTo>
                  <a:pt x="217632" y="2514600"/>
                </a:lnTo>
                <a:cubicBezTo>
                  <a:pt x="-12958" y="2514600"/>
                  <a:pt x="136" y="2327669"/>
                  <a:pt x="136" y="2097079"/>
                </a:cubicBezTo>
                <a:lnTo>
                  <a:pt x="136" y="427046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09520"/>
          </a:xfrm>
        </p:spPr>
        <p:txBody>
          <a:bodyPr>
            <a:norm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Написание программы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36368" y="1451295"/>
            <a:ext cx="4896874" cy="491797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Это продолжение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txt_pc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. Тут проверяется кто победил. Если победил игрок, то выводится сообщение о его победе и окно игры закрывается. Аналогично, если выиграет компьютер. Если никто не выиграл, то выводится сообщение о ничьей. Если ни одно из этих условий не выполнено, то происходит ход игрока или компьютера в зависимости от того, чей сейчас ход.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4094" t="17012" r="52673" b="38161"/>
          <a:stretch/>
        </p:blipFill>
        <p:spPr>
          <a:xfrm>
            <a:off x="5691352" y="1291905"/>
            <a:ext cx="6211418" cy="471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8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3578" t="24368" r="55517" b="34023"/>
          <a:stretch/>
        </p:blipFill>
        <p:spPr>
          <a:xfrm>
            <a:off x="3814309" y="1291905"/>
            <a:ext cx="4414344" cy="4428297"/>
          </a:xfrm>
          <a:prstGeom prst="rect">
            <a:avLst/>
          </a:prstGeom>
        </p:spPr>
      </p:pic>
      <p:sp>
        <p:nvSpPr>
          <p:cNvPr id="7" name="Скругленный прямоугольник 3"/>
          <p:cNvSpPr/>
          <p:nvPr/>
        </p:nvSpPr>
        <p:spPr>
          <a:xfrm>
            <a:off x="8192230" y="1164484"/>
            <a:ext cx="3480167" cy="5355312"/>
          </a:xfrm>
          <a:custGeom>
            <a:avLst/>
            <a:gdLst>
              <a:gd name="connsiteX0" fmla="*/ 0 w 3400425"/>
              <a:gd name="connsiteY0" fmla="*/ 417521 h 2505075"/>
              <a:gd name="connsiteX1" fmla="*/ 417521 w 3400425"/>
              <a:gd name="connsiteY1" fmla="*/ 0 h 2505075"/>
              <a:gd name="connsiteX2" fmla="*/ 2982904 w 3400425"/>
              <a:gd name="connsiteY2" fmla="*/ 0 h 2505075"/>
              <a:gd name="connsiteX3" fmla="*/ 3400425 w 3400425"/>
              <a:gd name="connsiteY3" fmla="*/ 417521 h 2505075"/>
              <a:gd name="connsiteX4" fmla="*/ 3400425 w 3400425"/>
              <a:gd name="connsiteY4" fmla="*/ 2087554 h 2505075"/>
              <a:gd name="connsiteX5" fmla="*/ 2982904 w 3400425"/>
              <a:gd name="connsiteY5" fmla="*/ 2505075 h 2505075"/>
              <a:gd name="connsiteX6" fmla="*/ 417521 w 3400425"/>
              <a:gd name="connsiteY6" fmla="*/ 2505075 h 2505075"/>
              <a:gd name="connsiteX7" fmla="*/ 0 w 3400425"/>
              <a:gd name="connsiteY7" fmla="*/ 2087554 h 2505075"/>
              <a:gd name="connsiteX8" fmla="*/ 0 w 3400425"/>
              <a:gd name="connsiteY8" fmla="*/ 417521 h 2505075"/>
              <a:gd name="connsiteX0" fmla="*/ 0 w 3400561"/>
              <a:gd name="connsiteY0" fmla="*/ 417521 h 2505075"/>
              <a:gd name="connsiteX1" fmla="*/ 417521 w 3400561"/>
              <a:gd name="connsiteY1" fmla="*/ 0 h 2505075"/>
              <a:gd name="connsiteX2" fmla="*/ 3182929 w 3400561"/>
              <a:gd name="connsiteY2" fmla="*/ 0 h 2505075"/>
              <a:gd name="connsiteX3" fmla="*/ 3400425 w 3400561"/>
              <a:gd name="connsiteY3" fmla="*/ 417521 h 2505075"/>
              <a:gd name="connsiteX4" fmla="*/ 3400425 w 3400561"/>
              <a:gd name="connsiteY4" fmla="*/ 2087554 h 2505075"/>
              <a:gd name="connsiteX5" fmla="*/ 2982904 w 3400561"/>
              <a:gd name="connsiteY5" fmla="*/ 2505075 h 2505075"/>
              <a:gd name="connsiteX6" fmla="*/ 417521 w 3400561"/>
              <a:gd name="connsiteY6" fmla="*/ 2505075 h 2505075"/>
              <a:gd name="connsiteX7" fmla="*/ 0 w 3400561"/>
              <a:gd name="connsiteY7" fmla="*/ 2087554 h 2505075"/>
              <a:gd name="connsiteX8" fmla="*/ 0 w 3400561"/>
              <a:gd name="connsiteY8" fmla="*/ 417521 h 2505075"/>
              <a:gd name="connsiteX0" fmla="*/ 3 w 3400564"/>
              <a:gd name="connsiteY0" fmla="*/ 427046 h 2514600"/>
              <a:gd name="connsiteX1" fmla="*/ 227024 w 3400564"/>
              <a:gd name="connsiteY1" fmla="*/ 0 h 2514600"/>
              <a:gd name="connsiteX2" fmla="*/ 3182932 w 3400564"/>
              <a:gd name="connsiteY2" fmla="*/ 9525 h 2514600"/>
              <a:gd name="connsiteX3" fmla="*/ 3400428 w 3400564"/>
              <a:gd name="connsiteY3" fmla="*/ 427046 h 2514600"/>
              <a:gd name="connsiteX4" fmla="*/ 3400428 w 3400564"/>
              <a:gd name="connsiteY4" fmla="*/ 2097079 h 2514600"/>
              <a:gd name="connsiteX5" fmla="*/ 2982907 w 3400564"/>
              <a:gd name="connsiteY5" fmla="*/ 2514600 h 2514600"/>
              <a:gd name="connsiteX6" fmla="*/ 417524 w 3400564"/>
              <a:gd name="connsiteY6" fmla="*/ 2514600 h 2514600"/>
              <a:gd name="connsiteX7" fmla="*/ 3 w 3400564"/>
              <a:gd name="connsiteY7" fmla="*/ 2097079 h 2514600"/>
              <a:gd name="connsiteX8" fmla="*/ 3 w 3400564"/>
              <a:gd name="connsiteY8" fmla="*/ 427046 h 2514600"/>
              <a:gd name="connsiteX0" fmla="*/ 136 w 3400697"/>
              <a:gd name="connsiteY0" fmla="*/ 427046 h 2514600"/>
              <a:gd name="connsiteX1" fmla="*/ 227157 w 3400697"/>
              <a:gd name="connsiteY1" fmla="*/ 0 h 2514600"/>
              <a:gd name="connsiteX2" fmla="*/ 3183065 w 3400697"/>
              <a:gd name="connsiteY2" fmla="*/ 9525 h 2514600"/>
              <a:gd name="connsiteX3" fmla="*/ 3400561 w 3400697"/>
              <a:gd name="connsiteY3" fmla="*/ 427046 h 2514600"/>
              <a:gd name="connsiteX4" fmla="*/ 3400561 w 3400697"/>
              <a:gd name="connsiteY4" fmla="*/ 2097079 h 2514600"/>
              <a:gd name="connsiteX5" fmla="*/ 2983040 w 3400697"/>
              <a:gd name="connsiteY5" fmla="*/ 2514600 h 2514600"/>
              <a:gd name="connsiteX6" fmla="*/ 217632 w 3400697"/>
              <a:gd name="connsiteY6" fmla="*/ 2514600 h 2514600"/>
              <a:gd name="connsiteX7" fmla="*/ 136 w 3400697"/>
              <a:gd name="connsiteY7" fmla="*/ 2097079 h 2514600"/>
              <a:gd name="connsiteX8" fmla="*/ 136 w 3400697"/>
              <a:gd name="connsiteY8" fmla="*/ 427046 h 2514600"/>
              <a:gd name="connsiteX0" fmla="*/ 136 w 3407786"/>
              <a:gd name="connsiteY0" fmla="*/ 427046 h 2514600"/>
              <a:gd name="connsiteX1" fmla="*/ 227157 w 3407786"/>
              <a:gd name="connsiteY1" fmla="*/ 0 h 2514600"/>
              <a:gd name="connsiteX2" fmla="*/ 3183065 w 3407786"/>
              <a:gd name="connsiteY2" fmla="*/ 9525 h 2514600"/>
              <a:gd name="connsiteX3" fmla="*/ 3400561 w 3407786"/>
              <a:gd name="connsiteY3" fmla="*/ 427046 h 2514600"/>
              <a:gd name="connsiteX4" fmla="*/ 3400561 w 3407786"/>
              <a:gd name="connsiteY4" fmla="*/ 2097079 h 2514600"/>
              <a:gd name="connsiteX5" fmla="*/ 3230690 w 3407786"/>
              <a:gd name="connsiteY5" fmla="*/ 2505075 h 2514600"/>
              <a:gd name="connsiteX6" fmla="*/ 217632 w 3407786"/>
              <a:gd name="connsiteY6" fmla="*/ 2514600 h 2514600"/>
              <a:gd name="connsiteX7" fmla="*/ 136 w 3407786"/>
              <a:gd name="connsiteY7" fmla="*/ 2097079 h 2514600"/>
              <a:gd name="connsiteX8" fmla="*/ 136 w 3407786"/>
              <a:gd name="connsiteY8" fmla="*/ 427046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07786" h="2514600">
                <a:moveTo>
                  <a:pt x="136" y="427046"/>
                </a:moveTo>
                <a:cubicBezTo>
                  <a:pt x="136" y="196456"/>
                  <a:pt x="-3433" y="0"/>
                  <a:pt x="227157" y="0"/>
                </a:cubicBezTo>
                <a:lnTo>
                  <a:pt x="3183065" y="9525"/>
                </a:lnTo>
                <a:cubicBezTo>
                  <a:pt x="3413655" y="9525"/>
                  <a:pt x="3400561" y="196456"/>
                  <a:pt x="3400561" y="427046"/>
                </a:cubicBezTo>
                <a:lnTo>
                  <a:pt x="3400561" y="2097079"/>
                </a:lnTo>
                <a:cubicBezTo>
                  <a:pt x="3400561" y="2327669"/>
                  <a:pt x="3461280" y="2505075"/>
                  <a:pt x="3230690" y="2505075"/>
                </a:cubicBezTo>
                <a:lnTo>
                  <a:pt x="217632" y="2514600"/>
                </a:lnTo>
                <a:cubicBezTo>
                  <a:pt x="-12958" y="2514600"/>
                  <a:pt x="136" y="2327669"/>
                  <a:pt x="136" y="2097079"/>
                </a:cubicBezTo>
                <a:lnTo>
                  <a:pt x="136" y="427046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Скругленный прямоугольник 3"/>
          <p:cNvSpPr/>
          <p:nvPr/>
        </p:nvSpPr>
        <p:spPr>
          <a:xfrm>
            <a:off x="934177" y="1291903"/>
            <a:ext cx="2880132" cy="4825597"/>
          </a:xfrm>
          <a:custGeom>
            <a:avLst/>
            <a:gdLst>
              <a:gd name="connsiteX0" fmla="*/ 0 w 3400425"/>
              <a:gd name="connsiteY0" fmla="*/ 417521 h 2505075"/>
              <a:gd name="connsiteX1" fmla="*/ 417521 w 3400425"/>
              <a:gd name="connsiteY1" fmla="*/ 0 h 2505075"/>
              <a:gd name="connsiteX2" fmla="*/ 2982904 w 3400425"/>
              <a:gd name="connsiteY2" fmla="*/ 0 h 2505075"/>
              <a:gd name="connsiteX3" fmla="*/ 3400425 w 3400425"/>
              <a:gd name="connsiteY3" fmla="*/ 417521 h 2505075"/>
              <a:gd name="connsiteX4" fmla="*/ 3400425 w 3400425"/>
              <a:gd name="connsiteY4" fmla="*/ 2087554 h 2505075"/>
              <a:gd name="connsiteX5" fmla="*/ 2982904 w 3400425"/>
              <a:gd name="connsiteY5" fmla="*/ 2505075 h 2505075"/>
              <a:gd name="connsiteX6" fmla="*/ 417521 w 3400425"/>
              <a:gd name="connsiteY6" fmla="*/ 2505075 h 2505075"/>
              <a:gd name="connsiteX7" fmla="*/ 0 w 3400425"/>
              <a:gd name="connsiteY7" fmla="*/ 2087554 h 2505075"/>
              <a:gd name="connsiteX8" fmla="*/ 0 w 3400425"/>
              <a:gd name="connsiteY8" fmla="*/ 417521 h 2505075"/>
              <a:gd name="connsiteX0" fmla="*/ 0 w 3400561"/>
              <a:gd name="connsiteY0" fmla="*/ 417521 h 2505075"/>
              <a:gd name="connsiteX1" fmla="*/ 417521 w 3400561"/>
              <a:gd name="connsiteY1" fmla="*/ 0 h 2505075"/>
              <a:gd name="connsiteX2" fmla="*/ 3182929 w 3400561"/>
              <a:gd name="connsiteY2" fmla="*/ 0 h 2505075"/>
              <a:gd name="connsiteX3" fmla="*/ 3400425 w 3400561"/>
              <a:gd name="connsiteY3" fmla="*/ 417521 h 2505075"/>
              <a:gd name="connsiteX4" fmla="*/ 3400425 w 3400561"/>
              <a:gd name="connsiteY4" fmla="*/ 2087554 h 2505075"/>
              <a:gd name="connsiteX5" fmla="*/ 2982904 w 3400561"/>
              <a:gd name="connsiteY5" fmla="*/ 2505075 h 2505075"/>
              <a:gd name="connsiteX6" fmla="*/ 417521 w 3400561"/>
              <a:gd name="connsiteY6" fmla="*/ 2505075 h 2505075"/>
              <a:gd name="connsiteX7" fmla="*/ 0 w 3400561"/>
              <a:gd name="connsiteY7" fmla="*/ 2087554 h 2505075"/>
              <a:gd name="connsiteX8" fmla="*/ 0 w 3400561"/>
              <a:gd name="connsiteY8" fmla="*/ 417521 h 2505075"/>
              <a:gd name="connsiteX0" fmla="*/ 3 w 3400564"/>
              <a:gd name="connsiteY0" fmla="*/ 427046 h 2514600"/>
              <a:gd name="connsiteX1" fmla="*/ 227024 w 3400564"/>
              <a:gd name="connsiteY1" fmla="*/ 0 h 2514600"/>
              <a:gd name="connsiteX2" fmla="*/ 3182932 w 3400564"/>
              <a:gd name="connsiteY2" fmla="*/ 9525 h 2514600"/>
              <a:gd name="connsiteX3" fmla="*/ 3400428 w 3400564"/>
              <a:gd name="connsiteY3" fmla="*/ 427046 h 2514600"/>
              <a:gd name="connsiteX4" fmla="*/ 3400428 w 3400564"/>
              <a:gd name="connsiteY4" fmla="*/ 2097079 h 2514600"/>
              <a:gd name="connsiteX5" fmla="*/ 2982907 w 3400564"/>
              <a:gd name="connsiteY5" fmla="*/ 2514600 h 2514600"/>
              <a:gd name="connsiteX6" fmla="*/ 417524 w 3400564"/>
              <a:gd name="connsiteY6" fmla="*/ 2514600 h 2514600"/>
              <a:gd name="connsiteX7" fmla="*/ 3 w 3400564"/>
              <a:gd name="connsiteY7" fmla="*/ 2097079 h 2514600"/>
              <a:gd name="connsiteX8" fmla="*/ 3 w 3400564"/>
              <a:gd name="connsiteY8" fmla="*/ 427046 h 2514600"/>
              <a:gd name="connsiteX0" fmla="*/ 136 w 3400697"/>
              <a:gd name="connsiteY0" fmla="*/ 427046 h 2514600"/>
              <a:gd name="connsiteX1" fmla="*/ 227157 w 3400697"/>
              <a:gd name="connsiteY1" fmla="*/ 0 h 2514600"/>
              <a:gd name="connsiteX2" fmla="*/ 3183065 w 3400697"/>
              <a:gd name="connsiteY2" fmla="*/ 9525 h 2514600"/>
              <a:gd name="connsiteX3" fmla="*/ 3400561 w 3400697"/>
              <a:gd name="connsiteY3" fmla="*/ 427046 h 2514600"/>
              <a:gd name="connsiteX4" fmla="*/ 3400561 w 3400697"/>
              <a:gd name="connsiteY4" fmla="*/ 2097079 h 2514600"/>
              <a:gd name="connsiteX5" fmla="*/ 2983040 w 3400697"/>
              <a:gd name="connsiteY5" fmla="*/ 2514600 h 2514600"/>
              <a:gd name="connsiteX6" fmla="*/ 217632 w 3400697"/>
              <a:gd name="connsiteY6" fmla="*/ 2514600 h 2514600"/>
              <a:gd name="connsiteX7" fmla="*/ 136 w 3400697"/>
              <a:gd name="connsiteY7" fmla="*/ 2097079 h 2514600"/>
              <a:gd name="connsiteX8" fmla="*/ 136 w 3400697"/>
              <a:gd name="connsiteY8" fmla="*/ 427046 h 2514600"/>
              <a:gd name="connsiteX0" fmla="*/ 136 w 3407786"/>
              <a:gd name="connsiteY0" fmla="*/ 427046 h 2514600"/>
              <a:gd name="connsiteX1" fmla="*/ 227157 w 3407786"/>
              <a:gd name="connsiteY1" fmla="*/ 0 h 2514600"/>
              <a:gd name="connsiteX2" fmla="*/ 3183065 w 3407786"/>
              <a:gd name="connsiteY2" fmla="*/ 9525 h 2514600"/>
              <a:gd name="connsiteX3" fmla="*/ 3400561 w 3407786"/>
              <a:gd name="connsiteY3" fmla="*/ 427046 h 2514600"/>
              <a:gd name="connsiteX4" fmla="*/ 3400561 w 3407786"/>
              <a:gd name="connsiteY4" fmla="*/ 2097079 h 2514600"/>
              <a:gd name="connsiteX5" fmla="*/ 3230690 w 3407786"/>
              <a:gd name="connsiteY5" fmla="*/ 2505075 h 2514600"/>
              <a:gd name="connsiteX6" fmla="*/ 217632 w 3407786"/>
              <a:gd name="connsiteY6" fmla="*/ 2514600 h 2514600"/>
              <a:gd name="connsiteX7" fmla="*/ 136 w 3407786"/>
              <a:gd name="connsiteY7" fmla="*/ 2097079 h 2514600"/>
              <a:gd name="connsiteX8" fmla="*/ 136 w 3407786"/>
              <a:gd name="connsiteY8" fmla="*/ 427046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07786" h="2514600">
                <a:moveTo>
                  <a:pt x="136" y="427046"/>
                </a:moveTo>
                <a:cubicBezTo>
                  <a:pt x="136" y="196456"/>
                  <a:pt x="-3433" y="0"/>
                  <a:pt x="227157" y="0"/>
                </a:cubicBezTo>
                <a:lnTo>
                  <a:pt x="3183065" y="9525"/>
                </a:lnTo>
                <a:cubicBezTo>
                  <a:pt x="3413655" y="9525"/>
                  <a:pt x="3400561" y="196456"/>
                  <a:pt x="3400561" y="427046"/>
                </a:cubicBezTo>
                <a:lnTo>
                  <a:pt x="3400561" y="2097079"/>
                </a:lnTo>
                <a:cubicBezTo>
                  <a:pt x="3400561" y="2327669"/>
                  <a:pt x="3461280" y="2505075"/>
                  <a:pt x="3230690" y="2505075"/>
                </a:cubicBezTo>
                <a:lnTo>
                  <a:pt x="217632" y="2514600"/>
                </a:lnTo>
                <a:cubicBezTo>
                  <a:pt x="-12958" y="2514600"/>
                  <a:pt x="136" y="2327669"/>
                  <a:pt x="136" y="2097079"/>
                </a:cubicBezTo>
                <a:lnTo>
                  <a:pt x="136" y="427046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09520"/>
          </a:xfrm>
        </p:spPr>
        <p:txBody>
          <a:bodyPr>
            <a:norm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Написание программы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70599" y="1291904"/>
            <a:ext cx="2843710" cy="491970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Создается игровое поле на основе параметров </a:t>
            </a:r>
            <a:r>
              <a:rPr lang="ru-RU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game_board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l1 и l2. Параметры l1 и l2 используются для отображения  игрока и компьютера, соответственно.  Функция </a:t>
            </a:r>
            <a:r>
              <a:rPr lang="ru-RU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gameboard_pc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создает </a:t>
            </a:r>
            <a:r>
              <a:rPr lang="ru-RU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button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  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список кнопок, т.е. клетки игрового поля. Каждая кнопка имеет свои координаты на поле и связана с функцией </a:t>
            </a:r>
            <a:r>
              <a:rPr lang="ru-RU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txt_pc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которая будет вызываться при нажатии на кнопку.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8228653" y="1164484"/>
            <a:ext cx="3443745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Для создания кнопок используется  цикл </a:t>
            </a:r>
            <a:r>
              <a:rPr lang="ru-RU" dirty="0" err="1"/>
              <a:t>for</a:t>
            </a:r>
            <a:r>
              <a:rPr lang="ru-RU" dirty="0"/>
              <a:t>. Внешний цикл создает 3 строки кнопок, а внутренний - 3 кнопки в каждой строке.  Для каждой кнопки создается функция </a:t>
            </a:r>
            <a:r>
              <a:rPr lang="ru-RU" dirty="0" err="1"/>
              <a:t>get_t</a:t>
            </a:r>
            <a:r>
              <a:rPr lang="ru-RU" dirty="0"/>
              <a:t> с помощью </a:t>
            </a:r>
            <a:r>
              <a:rPr lang="ru-RU" dirty="0" err="1"/>
              <a:t>partial</a:t>
            </a:r>
            <a:r>
              <a:rPr lang="ru-RU" dirty="0"/>
              <a:t>, которая передает координаты кнопки и другие параметры в функцию </a:t>
            </a:r>
            <a:r>
              <a:rPr lang="ru-RU" dirty="0" err="1"/>
              <a:t>txt_pc</a:t>
            </a:r>
            <a:r>
              <a:rPr lang="ru-RU" dirty="0"/>
              <a:t>. Затем создается объект </a:t>
            </a:r>
            <a:r>
              <a:rPr lang="ru-RU" dirty="0" err="1"/>
              <a:t>Button</a:t>
            </a:r>
            <a:r>
              <a:rPr lang="ru-RU" dirty="0"/>
              <a:t> для каждой клетки игрового поля. Для кнопок прописываем ширину, высоту и команду, которая будет вызываться при нажатии на кнопку.</a:t>
            </a:r>
          </a:p>
          <a:p>
            <a:r>
              <a:rPr lang="ru-RU" dirty="0"/>
              <a:t>После создания всех кнопок окно запускается с помощью метода </a:t>
            </a:r>
            <a:r>
              <a:rPr lang="ru-RU" dirty="0" err="1"/>
              <a:t>mainloop</a:t>
            </a:r>
            <a:r>
              <a:rPr lang="ru-RU" dirty="0"/>
              <a:t>().</a:t>
            </a:r>
          </a:p>
        </p:txBody>
      </p:sp>
    </p:spTree>
    <p:extLst>
      <p:ext uri="{BB962C8B-B14F-4D97-AF65-F5344CB8AC3E}">
        <p14:creationId xmlns:p14="http://schemas.microsoft.com/office/powerpoint/2010/main" val="211983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кругленный прямоугольник 3"/>
          <p:cNvSpPr/>
          <p:nvPr/>
        </p:nvSpPr>
        <p:spPr>
          <a:xfrm>
            <a:off x="1476337" y="3532867"/>
            <a:ext cx="9307278" cy="3234757"/>
          </a:xfrm>
          <a:custGeom>
            <a:avLst/>
            <a:gdLst>
              <a:gd name="connsiteX0" fmla="*/ 0 w 3400425"/>
              <a:gd name="connsiteY0" fmla="*/ 417521 h 2505075"/>
              <a:gd name="connsiteX1" fmla="*/ 417521 w 3400425"/>
              <a:gd name="connsiteY1" fmla="*/ 0 h 2505075"/>
              <a:gd name="connsiteX2" fmla="*/ 2982904 w 3400425"/>
              <a:gd name="connsiteY2" fmla="*/ 0 h 2505075"/>
              <a:gd name="connsiteX3" fmla="*/ 3400425 w 3400425"/>
              <a:gd name="connsiteY3" fmla="*/ 417521 h 2505075"/>
              <a:gd name="connsiteX4" fmla="*/ 3400425 w 3400425"/>
              <a:gd name="connsiteY4" fmla="*/ 2087554 h 2505075"/>
              <a:gd name="connsiteX5" fmla="*/ 2982904 w 3400425"/>
              <a:gd name="connsiteY5" fmla="*/ 2505075 h 2505075"/>
              <a:gd name="connsiteX6" fmla="*/ 417521 w 3400425"/>
              <a:gd name="connsiteY6" fmla="*/ 2505075 h 2505075"/>
              <a:gd name="connsiteX7" fmla="*/ 0 w 3400425"/>
              <a:gd name="connsiteY7" fmla="*/ 2087554 h 2505075"/>
              <a:gd name="connsiteX8" fmla="*/ 0 w 3400425"/>
              <a:gd name="connsiteY8" fmla="*/ 417521 h 2505075"/>
              <a:gd name="connsiteX0" fmla="*/ 0 w 3400561"/>
              <a:gd name="connsiteY0" fmla="*/ 417521 h 2505075"/>
              <a:gd name="connsiteX1" fmla="*/ 417521 w 3400561"/>
              <a:gd name="connsiteY1" fmla="*/ 0 h 2505075"/>
              <a:gd name="connsiteX2" fmla="*/ 3182929 w 3400561"/>
              <a:gd name="connsiteY2" fmla="*/ 0 h 2505075"/>
              <a:gd name="connsiteX3" fmla="*/ 3400425 w 3400561"/>
              <a:gd name="connsiteY3" fmla="*/ 417521 h 2505075"/>
              <a:gd name="connsiteX4" fmla="*/ 3400425 w 3400561"/>
              <a:gd name="connsiteY4" fmla="*/ 2087554 h 2505075"/>
              <a:gd name="connsiteX5" fmla="*/ 2982904 w 3400561"/>
              <a:gd name="connsiteY5" fmla="*/ 2505075 h 2505075"/>
              <a:gd name="connsiteX6" fmla="*/ 417521 w 3400561"/>
              <a:gd name="connsiteY6" fmla="*/ 2505075 h 2505075"/>
              <a:gd name="connsiteX7" fmla="*/ 0 w 3400561"/>
              <a:gd name="connsiteY7" fmla="*/ 2087554 h 2505075"/>
              <a:gd name="connsiteX8" fmla="*/ 0 w 3400561"/>
              <a:gd name="connsiteY8" fmla="*/ 417521 h 2505075"/>
              <a:gd name="connsiteX0" fmla="*/ 3 w 3400564"/>
              <a:gd name="connsiteY0" fmla="*/ 427046 h 2514600"/>
              <a:gd name="connsiteX1" fmla="*/ 227024 w 3400564"/>
              <a:gd name="connsiteY1" fmla="*/ 0 h 2514600"/>
              <a:gd name="connsiteX2" fmla="*/ 3182932 w 3400564"/>
              <a:gd name="connsiteY2" fmla="*/ 9525 h 2514600"/>
              <a:gd name="connsiteX3" fmla="*/ 3400428 w 3400564"/>
              <a:gd name="connsiteY3" fmla="*/ 427046 h 2514600"/>
              <a:gd name="connsiteX4" fmla="*/ 3400428 w 3400564"/>
              <a:gd name="connsiteY4" fmla="*/ 2097079 h 2514600"/>
              <a:gd name="connsiteX5" fmla="*/ 2982907 w 3400564"/>
              <a:gd name="connsiteY5" fmla="*/ 2514600 h 2514600"/>
              <a:gd name="connsiteX6" fmla="*/ 417524 w 3400564"/>
              <a:gd name="connsiteY6" fmla="*/ 2514600 h 2514600"/>
              <a:gd name="connsiteX7" fmla="*/ 3 w 3400564"/>
              <a:gd name="connsiteY7" fmla="*/ 2097079 h 2514600"/>
              <a:gd name="connsiteX8" fmla="*/ 3 w 3400564"/>
              <a:gd name="connsiteY8" fmla="*/ 427046 h 2514600"/>
              <a:gd name="connsiteX0" fmla="*/ 136 w 3400697"/>
              <a:gd name="connsiteY0" fmla="*/ 427046 h 2514600"/>
              <a:gd name="connsiteX1" fmla="*/ 227157 w 3400697"/>
              <a:gd name="connsiteY1" fmla="*/ 0 h 2514600"/>
              <a:gd name="connsiteX2" fmla="*/ 3183065 w 3400697"/>
              <a:gd name="connsiteY2" fmla="*/ 9525 h 2514600"/>
              <a:gd name="connsiteX3" fmla="*/ 3400561 w 3400697"/>
              <a:gd name="connsiteY3" fmla="*/ 427046 h 2514600"/>
              <a:gd name="connsiteX4" fmla="*/ 3400561 w 3400697"/>
              <a:gd name="connsiteY4" fmla="*/ 2097079 h 2514600"/>
              <a:gd name="connsiteX5" fmla="*/ 2983040 w 3400697"/>
              <a:gd name="connsiteY5" fmla="*/ 2514600 h 2514600"/>
              <a:gd name="connsiteX6" fmla="*/ 217632 w 3400697"/>
              <a:gd name="connsiteY6" fmla="*/ 2514600 h 2514600"/>
              <a:gd name="connsiteX7" fmla="*/ 136 w 3400697"/>
              <a:gd name="connsiteY7" fmla="*/ 2097079 h 2514600"/>
              <a:gd name="connsiteX8" fmla="*/ 136 w 3400697"/>
              <a:gd name="connsiteY8" fmla="*/ 427046 h 2514600"/>
              <a:gd name="connsiteX0" fmla="*/ 136 w 3407786"/>
              <a:gd name="connsiteY0" fmla="*/ 427046 h 2514600"/>
              <a:gd name="connsiteX1" fmla="*/ 227157 w 3407786"/>
              <a:gd name="connsiteY1" fmla="*/ 0 h 2514600"/>
              <a:gd name="connsiteX2" fmla="*/ 3183065 w 3407786"/>
              <a:gd name="connsiteY2" fmla="*/ 9525 h 2514600"/>
              <a:gd name="connsiteX3" fmla="*/ 3400561 w 3407786"/>
              <a:gd name="connsiteY3" fmla="*/ 427046 h 2514600"/>
              <a:gd name="connsiteX4" fmla="*/ 3400561 w 3407786"/>
              <a:gd name="connsiteY4" fmla="*/ 2097079 h 2514600"/>
              <a:gd name="connsiteX5" fmla="*/ 3230690 w 3407786"/>
              <a:gd name="connsiteY5" fmla="*/ 2505075 h 2514600"/>
              <a:gd name="connsiteX6" fmla="*/ 217632 w 3407786"/>
              <a:gd name="connsiteY6" fmla="*/ 2514600 h 2514600"/>
              <a:gd name="connsiteX7" fmla="*/ 136 w 3407786"/>
              <a:gd name="connsiteY7" fmla="*/ 2097079 h 2514600"/>
              <a:gd name="connsiteX8" fmla="*/ 136 w 3407786"/>
              <a:gd name="connsiteY8" fmla="*/ 427046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07786" h="2514600">
                <a:moveTo>
                  <a:pt x="136" y="427046"/>
                </a:moveTo>
                <a:cubicBezTo>
                  <a:pt x="136" y="196456"/>
                  <a:pt x="-3433" y="0"/>
                  <a:pt x="227157" y="0"/>
                </a:cubicBezTo>
                <a:lnTo>
                  <a:pt x="3183065" y="9525"/>
                </a:lnTo>
                <a:cubicBezTo>
                  <a:pt x="3413655" y="9525"/>
                  <a:pt x="3400561" y="196456"/>
                  <a:pt x="3400561" y="427046"/>
                </a:cubicBezTo>
                <a:lnTo>
                  <a:pt x="3400561" y="2097079"/>
                </a:lnTo>
                <a:cubicBezTo>
                  <a:pt x="3400561" y="2327669"/>
                  <a:pt x="3461280" y="2505075"/>
                  <a:pt x="3230690" y="2505075"/>
                </a:cubicBezTo>
                <a:lnTo>
                  <a:pt x="217632" y="2514600"/>
                </a:lnTo>
                <a:cubicBezTo>
                  <a:pt x="-12958" y="2514600"/>
                  <a:pt x="136" y="2327669"/>
                  <a:pt x="136" y="2097079"/>
                </a:cubicBezTo>
                <a:lnTo>
                  <a:pt x="136" y="427046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09520"/>
          </a:xfrm>
        </p:spPr>
        <p:txBody>
          <a:bodyPr>
            <a:norm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Написание программы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11809" y="3605659"/>
            <a:ext cx="9918191" cy="308917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Функция </a:t>
            </a:r>
            <a:r>
              <a:rPr lang="ru-RU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withpc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принимает параметр </a:t>
            </a:r>
            <a:r>
              <a:rPr lang="ru-RU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game_board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окно игры. </a:t>
            </a:r>
          </a:p>
          <a:p>
            <a:pPr marL="0" indent="0">
              <a:buNone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Сначала функция вызывает метод </a:t>
            </a:r>
            <a:r>
              <a:rPr lang="ru-RU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destroy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 для закрытия предыдущего окна игры. Затем создается новое окно с надписью "Крестики-нолики".</a:t>
            </a:r>
          </a:p>
          <a:p>
            <a:pPr marL="0" indent="0">
              <a:buNone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Создаются две метки </a:t>
            </a:r>
            <a:r>
              <a:rPr lang="ru-RU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Label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l1 для отображения игрока и l2 для компьютера. Для l1 прописываем белый фон с таким же активным фоном , что и фон окна, а l2 имеет фиолетовый фон.</a:t>
            </a:r>
          </a:p>
          <a:p>
            <a:pPr marL="0" indent="0">
              <a:buNone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Обе метки размещаются на игровом поле с помощью метода </a:t>
            </a:r>
            <a:r>
              <a:rPr lang="ru-RU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grid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(), который располагает элементы в сетке, заданной строками и столбцами.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13577" t="29195" r="36250" b="48736"/>
          <a:stretch/>
        </p:blipFill>
        <p:spPr>
          <a:xfrm>
            <a:off x="1511809" y="1181546"/>
            <a:ext cx="9137798" cy="226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41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3"/>
          <p:cNvSpPr/>
          <p:nvPr/>
        </p:nvSpPr>
        <p:spPr>
          <a:xfrm>
            <a:off x="7325344" y="1082737"/>
            <a:ext cx="4483027" cy="5664038"/>
          </a:xfrm>
          <a:custGeom>
            <a:avLst/>
            <a:gdLst>
              <a:gd name="connsiteX0" fmla="*/ 0 w 3400425"/>
              <a:gd name="connsiteY0" fmla="*/ 417521 h 2505075"/>
              <a:gd name="connsiteX1" fmla="*/ 417521 w 3400425"/>
              <a:gd name="connsiteY1" fmla="*/ 0 h 2505075"/>
              <a:gd name="connsiteX2" fmla="*/ 2982904 w 3400425"/>
              <a:gd name="connsiteY2" fmla="*/ 0 h 2505075"/>
              <a:gd name="connsiteX3" fmla="*/ 3400425 w 3400425"/>
              <a:gd name="connsiteY3" fmla="*/ 417521 h 2505075"/>
              <a:gd name="connsiteX4" fmla="*/ 3400425 w 3400425"/>
              <a:gd name="connsiteY4" fmla="*/ 2087554 h 2505075"/>
              <a:gd name="connsiteX5" fmla="*/ 2982904 w 3400425"/>
              <a:gd name="connsiteY5" fmla="*/ 2505075 h 2505075"/>
              <a:gd name="connsiteX6" fmla="*/ 417521 w 3400425"/>
              <a:gd name="connsiteY6" fmla="*/ 2505075 h 2505075"/>
              <a:gd name="connsiteX7" fmla="*/ 0 w 3400425"/>
              <a:gd name="connsiteY7" fmla="*/ 2087554 h 2505075"/>
              <a:gd name="connsiteX8" fmla="*/ 0 w 3400425"/>
              <a:gd name="connsiteY8" fmla="*/ 417521 h 2505075"/>
              <a:gd name="connsiteX0" fmla="*/ 0 w 3400561"/>
              <a:gd name="connsiteY0" fmla="*/ 417521 h 2505075"/>
              <a:gd name="connsiteX1" fmla="*/ 417521 w 3400561"/>
              <a:gd name="connsiteY1" fmla="*/ 0 h 2505075"/>
              <a:gd name="connsiteX2" fmla="*/ 3182929 w 3400561"/>
              <a:gd name="connsiteY2" fmla="*/ 0 h 2505075"/>
              <a:gd name="connsiteX3" fmla="*/ 3400425 w 3400561"/>
              <a:gd name="connsiteY3" fmla="*/ 417521 h 2505075"/>
              <a:gd name="connsiteX4" fmla="*/ 3400425 w 3400561"/>
              <a:gd name="connsiteY4" fmla="*/ 2087554 h 2505075"/>
              <a:gd name="connsiteX5" fmla="*/ 2982904 w 3400561"/>
              <a:gd name="connsiteY5" fmla="*/ 2505075 h 2505075"/>
              <a:gd name="connsiteX6" fmla="*/ 417521 w 3400561"/>
              <a:gd name="connsiteY6" fmla="*/ 2505075 h 2505075"/>
              <a:gd name="connsiteX7" fmla="*/ 0 w 3400561"/>
              <a:gd name="connsiteY7" fmla="*/ 2087554 h 2505075"/>
              <a:gd name="connsiteX8" fmla="*/ 0 w 3400561"/>
              <a:gd name="connsiteY8" fmla="*/ 417521 h 2505075"/>
              <a:gd name="connsiteX0" fmla="*/ 3 w 3400564"/>
              <a:gd name="connsiteY0" fmla="*/ 427046 h 2514600"/>
              <a:gd name="connsiteX1" fmla="*/ 227024 w 3400564"/>
              <a:gd name="connsiteY1" fmla="*/ 0 h 2514600"/>
              <a:gd name="connsiteX2" fmla="*/ 3182932 w 3400564"/>
              <a:gd name="connsiteY2" fmla="*/ 9525 h 2514600"/>
              <a:gd name="connsiteX3" fmla="*/ 3400428 w 3400564"/>
              <a:gd name="connsiteY3" fmla="*/ 427046 h 2514600"/>
              <a:gd name="connsiteX4" fmla="*/ 3400428 w 3400564"/>
              <a:gd name="connsiteY4" fmla="*/ 2097079 h 2514600"/>
              <a:gd name="connsiteX5" fmla="*/ 2982907 w 3400564"/>
              <a:gd name="connsiteY5" fmla="*/ 2514600 h 2514600"/>
              <a:gd name="connsiteX6" fmla="*/ 417524 w 3400564"/>
              <a:gd name="connsiteY6" fmla="*/ 2514600 h 2514600"/>
              <a:gd name="connsiteX7" fmla="*/ 3 w 3400564"/>
              <a:gd name="connsiteY7" fmla="*/ 2097079 h 2514600"/>
              <a:gd name="connsiteX8" fmla="*/ 3 w 3400564"/>
              <a:gd name="connsiteY8" fmla="*/ 427046 h 2514600"/>
              <a:gd name="connsiteX0" fmla="*/ 136 w 3400697"/>
              <a:gd name="connsiteY0" fmla="*/ 427046 h 2514600"/>
              <a:gd name="connsiteX1" fmla="*/ 227157 w 3400697"/>
              <a:gd name="connsiteY1" fmla="*/ 0 h 2514600"/>
              <a:gd name="connsiteX2" fmla="*/ 3183065 w 3400697"/>
              <a:gd name="connsiteY2" fmla="*/ 9525 h 2514600"/>
              <a:gd name="connsiteX3" fmla="*/ 3400561 w 3400697"/>
              <a:gd name="connsiteY3" fmla="*/ 427046 h 2514600"/>
              <a:gd name="connsiteX4" fmla="*/ 3400561 w 3400697"/>
              <a:gd name="connsiteY4" fmla="*/ 2097079 h 2514600"/>
              <a:gd name="connsiteX5" fmla="*/ 2983040 w 3400697"/>
              <a:gd name="connsiteY5" fmla="*/ 2514600 h 2514600"/>
              <a:gd name="connsiteX6" fmla="*/ 217632 w 3400697"/>
              <a:gd name="connsiteY6" fmla="*/ 2514600 h 2514600"/>
              <a:gd name="connsiteX7" fmla="*/ 136 w 3400697"/>
              <a:gd name="connsiteY7" fmla="*/ 2097079 h 2514600"/>
              <a:gd name="connsiteX8" fmla="*/ 136 w 3400697"/>
              <a:gd name="connsiteY8" fmla="*/ 427046 h 2514600"/>
              <a:gd name="connsiteX0" fmla="*/ 136 w 3407786"/>
              <a:gd name="connsiteY0" fmla="*/ 427046 h 2514600"/>
              <a:gd name="connsiteX1" fmla="*/ 227157 w 3407786"/>
              <a:gd name="connsiteY1" fmla="*/ 0 h 2514600"/>
              <a:gd name="connsiteX2" fmla="*/ 3183065 w 3407786"/>
              <a:gd name="connsiteY2" fmla="*/ 9525 h 2514600"/>
              <a:gd name="connsiteX3" fmla="*/ 3400561 w 3407786"/>
              <a:gd name="connsiteY3" fmla="*/ 427046 h 2514600"/>
              <a:gd name="connsiteX4" fmla="*/ 3400561 w 3407786"/>
              <a:gd name="connsiteY4" fmla="*/ 2097079 h 2514600"/>
              <a:gd name="connsiteX5" fmla="*/ 3230690 w 3407786"/>
              <a:gd name="connsiteY5" fmla="*/ 2505075 h 2514600"/>
              <a:gd name="connsiteX6" fmla="*/ 217632 w 3407786"/>
              <a:gd name="connsiteY6" fmla="*/ 2514600 h 2514600"/>
              <a:gd name="connsiteX7" fmla="*/ 136 w 3407786"/>
              <a:gd name="connsiteY7" fmla="*/ 2097079 h 2514600"/>
              <a:gd name="connsiteX8" fmla="*/ 136 w 3407786"/>
              <a:gd name="connsiteY8" fmla="*/ 427046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07786" h="2514600">
                <a:moveTo>
                  <a:pt x="136" y="427046"/>
                </a:moveTo>
                <a:cubicBezTo>
                  <a:pt x="136" y="196456"/>
                  <a:pt x="-3433" y="0"/>
                  <a:pt x="227157" y="0"/>
                </a:cubicBezTo>
                <a:lnTo>
                  <a:pt x="3183065" y="9525"/>
                </a:lnTo>
                <a:cubicBezTo>
                  <a:pt x="3413655" y="9525"/>
                  <a:pt x="3400561" y="196456"/>
                  <a:pt x="3400561" y="427046"/>
                </a:cubicBezTo>
                <a:lnTo>
                  <a:pt x="3400561" y="2097079"/>
                </a:lnTo>
                <a:cubicBezTo>
                  <a:pt x="3400561" y="2327669"/>
                  <a:pt x="3461280" y="2505075"/>
                  <a:pt x="3230690" y="2505075"/>
                </a:cubicBezTo>
                <a:lnTo>
                  <a:pt x="217632" y="2514600"/>
                </a:lnTo>
                <a:cubicBezTo>
                  <a:pt x="-12958" y="2514600"/>
                  <a:pt x="136" y="2327669"/>
                  <a:pt x="136" y="2097079"/>
                </a:cubicBezTo>
                <a:lnTo>
                  <a:pt x="136" y="427046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09520"/>
          </a:xfrm>
        </p:spPr>
        <p:txBody>
          <a:bodyPr>
            <a:norm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Написание программы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450386" y="1103586"/>
            <a:ext cx="4357985" cy="53138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Функция </a:t>
            </a:r>
            <a:r>
              <a:rPr lang="ru-RU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play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 создает главное меню игры с помощью модуля </a:t>
            </a:r>
            <a:r>
              <a:rPr lang="ru-RU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tkinter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Создаются три кнопки: "Играть", "Выход" и метка "Добро пожаловать!".</a:t>
            </a:r>
          </a:p>
          <a:p>
            <a:pPr marL="0" indent="0">
              <a:buNone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Кнопка "Играть" вызывает функцию </a:t>
            </a:r>
            <a:r>
              <a:rPr lang="ru-RU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withpc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и передает ей объект главного меню. Кнопка "Выход" вызывает метод </a:t>
            </a:r>
            <a:r>
              <a:rPr lang="ru-RU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quit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 для закрытия главного меню. Метка "Добро пожаловать!" просто </a:t>
            </a:r>
            <a:r>
              <a:rPr lang="ru-RU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приветсвует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нас.</a:t>
            </a:r>
          </a:p>
          <a:p>
            <a:pPr marL="0" indent="0">
              <a:buNone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В конце функции вызывается метод </a:t>
            </a:r>
            <a:r>
              <a:rPr lang="ru-RU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mainloop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(), который запускает бесконечный цикл обработки событий, пока пользователь не закроет окно.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3448" t="12644" r="44655" b="22758"/>
          <a:stretch/>
        </p:blipFill>
        <p:spPr>
          <a:xfrm>
            <a:off x="1016276" y="1166648"/>
            <a:ext cx="6198709" cy="537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10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3"/>
          <p:cNvSpPr/>
          <p:nvPr/>
        </p:nvSpPr>
        <p:spPr>
          <a:xfrm>
            <a:off x="1244132" y="1166647"/>
            <a:ext cx="10185868" cy="2220336"/>
          </a:xfrm>
          <a:custGeom>
            <a:avLst/>
            <a:gdLst>
              <a:gd name="connsiteX0" fmla="*/ 0 w 3400425"/>
              <a:gd name="connsiteY0" fmla="*/ 417521 h 2505075"/>
              <a:gd name="connsiteX1" fmla="*/ 417521 w 3400425"/>
              <a:gd name="connsiteY1" fmla="*/ 0 h 2505075"/>
              <a:gd name="connsiteX2" fmla="*/ 2982904 w 3400425"/>
              <a:gd name="connsiteY2" fmla="*/ 0 h 2505075"/>
              <a:gd name="connsiteX3" fmla="*/ 3400425 w 3400425"/>
              <a:gd name="connsiteY3" fmla="*/ 417521 h 2505075"/>
              <a:gd name="connsiteX4" fmla="*/ 3400425 w 3400425"/>
              <a:gd name="connsiteY4" fmla="*/ 2087554 h 2505075"/>
              <a:gd name="connsiteX5" fmla="*/ 2982904 w 3400425"/>
              <a:gd name="connsiteY5" fmla="*/ 2505075 h 2505075"/>
              <a:gd name="connsiteX6" fmla="*/ 417521 w 3400425"/>
              <a:gd name="connsiteY6" fmla="*/ 2505075 h 2505075"/>
              <a:gd name="connsiteX7" fmla="*/ 0 w 3400425"/>
              <a:gd name="connsiteY7" fmla="*/ 2087554 h 2505075"/>
              <a:gd name="connsiteX8" fmla="*/ 0 w 3400425"/>
              <a:gd name="connsiteY8" fmla="*/ 417521 h 2505075"/>
              <a:gd name="connsiteX0" fmla="*/ 0 w 3400561"/>
              <a:gd name="connsiteY0" fmla="*/ 417521 h 2505075"/>
              <a:gd name="connsiteX1" fmla="*/ 417521 w 3400561"/>
              <a:gd name="connsiteY1" fmla="*/ 0 h 2505075"/>
              <a:gd name="connsiteX2" fmla="*/ 3182929 w 3400561"/>
              <a:gd name="connsiteY2" fmla="*/ 0 h 2505075"/>
              <a:gd name="connsiteX3" fmla="*/ 3400425 w 3400561"/>
              <a:gd name="connsiteY3" fmla="*/ 417521 h 2505075"/>
              <a:gd name="connsiteX4" fmla="*/ 3400425 w 3400561"/>
              <a:gd name="connsiteY4" fmla="*/ 2087554 h 2505075"/>
              <a:gd name="connsiteX5" fmla="*/ 2982904 w 3400561"/>
              <a:gd name="connsiteY5" fmla="*/ 2505075 h 2505075"/>
              <a:gd name="connsiteX6" fmla="*/ 417521 w 3400561"/>
              <a:gd name="connsiteY6" fmla="*/ 2505075 h 2505075"/>
              <a:gd name="connsiteX7" fmla="*/ 0 w 3400561"/>
              <a:gd name="connsiteY7" fmla="*/ 2087554 h 2505075"/>
              <a:gd name="connsiteX8" fmla="*/ 0 w 3400561"/>
              <a:gd name="connsiteY8" fmla="*/ 417521 h 2505075"/>
              <a:gd name="connsiteX0" fmla="*/ 3 w 3400564"/>
              <a:gd name="connsiteY0" fmla="*/ 427046 h 2514600"/>
              <a:gd name="connsiteX1" fmla="*/ 227024 w 3400564"/>
              <a:gd name="connsiteY1" fmla="*/ 0 h 2514600"/>
              <a:gd name="connsiteX2" fmla="*/ 3182932 w 3400564"/>
              <a:gd name="connsiteY2" fmla="*/ 9525 h 2514600"/>
              <a:gd name="connsiteX3" fmla="*/ 3400428 w 3400564"/>
              <a:gd name="connsiteY3" fmla="*/ 427046 h 2514600"/>
              <a:gd name="connsiteX4" fmla="*/ 3400428 w 3400564"/>
              <a:gd name="connsiteY4" fmla="*/ 2097079 h 2514600"/>
              <a:gd name="connsiteX5" fmla="*/ 2982907 w 3400564"/>
              <a:gd name="connsiteY5" fmla="*/ 2514600 h 2514600"/>
              <a:gd name="connsiteX6" fmla="*/ 417524 w 3400564"/>
              <a:gd name="connsiteY6" fmla="*/ 2514600 h 2514600"/>
              <a:gd name="connsiteX7" fmla="*/ 3 w 3400564"/>
              <a:gd name="connsiteY7" fmla="*/ 2097079 h 2514600"/>
              <a:gd name="connsiteX8" fmla="*/ 3 w 3400564"/>
              <a:gd name="connsiteY8" fmla="*/ 427046 h 2514600"/>
              <a:gd name="connsiteX0" fmla="*/ 136 w 3400697"/>
              <a:gd name="connsiteY0" fmla="*/ 427046 h 2514600"/>
              <a:gd name="connsiteX1" fmla="*/ 227157 w 3400697"/>
              <a:gd name="connsiteY1" fmla="*/ 0 h 2514600"/>
              <a:gd name="connsiteX2" fmla="*/ 3183065 w 3400697"/>
              <a:gd name="connsiteY2" fmla="*/ 9525 h 2514600"/>
              <a:gd name="connsiteX3" fmla="*/ 3400561 w 3400697"/>
              <a:gd name="connsiteY3" fmla="*/ 427046 h 2514600"/>
              <a:gd name="connsiteX4" fmla="*/ 3400561 w 3400697"/>
              <a:gd name="connsiteY4" fmla="*/ 2097079 h 2514600"/>
              <a:gd name="connsiteX5" fmla="*/ 2983040 w 3400697"/>
              <a:gd name="connsiteY5" fmla="*/ 2514600 h 2514600"/>
              <a:gd name="connsiteX6" fmla="*/ 217632 w 3400697"/>
              <a:gd name="connsiteY6" fmla="*/ 2514600 h 2514600"/>
              <a:gd name="connsiteX7" fmla="*/ 136 w 3400697"/>
              <a:gd name="connsiteY7" fmla="*/ 2097079 h 2514600"/>
              <a:gd name="connsiteX8" fmla="*/ 136 w 3400697"/>
              <a:gd name="connsiteY8" fmla="*/ 427046 h 2514600"/>
              <a:gd name="connsiteX0" fmla="*/ 136 w 3407786"/>
              <a:gd name="connsiteY0" fmla="*/ 427046 h 2514600"/>
              <a:gd name="connsiteX1" fmla="*/ 227157 w 3407786"/>
              <a:gd name="connsiteY1" fmla="*/ 0 h 2514600"/>
              <a:gd name="connsiteX2" fmla="*/ 3183065 w 3407786"/>
              <a:gd name="connsiteY2" fmla="*/ 9525 h 2514600"/>
              <a:gd name="connsiteX3" fmla="*/ 3400561 w 3407786"/>
              <a:gd name="connsiteY3" fmla="*/ 427046 h 2514600"/>
              <a:gd name="connsiteX4" fmla="*/ 3400561 w 3407786"/>
              <a:gd name="connsiteY4" fmla="*/ 2097079 h 2514600"/>
              <a:gd name="connsiteX5" fmla="*/ 3230690 w 3407786"/>
              <a:gd name="connsiteY5" fmla="*/ 2505075 h 2514600"/>
              <a:gd name="connsiteX6" fmla="*/ 217632 w 3407786"/>
              <a:gd name="connsiteY6" fmla="*/ 2514600 h 2514600"/>
              <a:gd name="connsiteX7" fmla="*/ 136 w 3407786"/>
              <a:gd name="connsiteY7" fmla="*/ 2097079 h 2514600"/>
              <a:gd name="connsiteX8" fmla="*/ 136 w 3407786"/>
              <a:gd name="connsiteY8" fmla="*/ 427046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07786" h="2514600">
                <a:moveTo>
                  <a:pt x="136" y="427046"/>
                </a:moveTo>
                <a:cubicBezTo>
                  <a:pt x="136" y="196456"/>
                  <a:pt x="-3433" y="0"/>
                  <a:pt x="227157" y="0"/>
                </a:cubicBezTo>
                <a:lnTo>
                  <a:pt x="3183065" y="9525"/>
                </a:lnTo>
                <a:cubicBezTo>
                  <a:pt x="3413655" y="9525"/>
                  <a:pt x="3400561" y="196456"/>
                  <a:pt x="3400561" y="427046"/>
                </a:cubicBezTo>
                <a:lnTo>
                  <a:pt x="3400561" y="2097079"/>
                </a:lnTo>
                <a:cubicBezTo>
                  <a:pt x="3400561" y="2327669"/>
                  <a:pt x="3461280" y="2505075"/>
                  <a:pt x="3230690" y="2505075"/>
                </a:cubicBezTo>
                <a:lnTo>
                  <a:pt x="217632" y="2514600"/>
                </a:lnTo>
                <a:cubicBezTo>
                  <a:pt x="-12958" y="2514600"/>
                  <a:pt x="136" y="2327669"/>
                  <a:pt x="136" y="2097079"/>
                </a:cubicBezTo>
                <a:lnTo>
                  <a:pt x="136" y="427046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09520"/>
          </a:xfrm>
        </p:spPr>
        <p:txBody>
          <a:bodyPr>
            <a:norm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Написание программы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59561" y="1306803"/>
            <a:ext cx="10170439" cy="20801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Здесь мы проверяем, является ли данный модуль главным (то есть запускается ли он напрямую, а не импортируется в другой модуль). Если да, то вызывается функция </a:t>
            </a:r>
            <a:r>
              <a:rPr lang="ru-RU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play</a:t>
            </a:r>
            <a:r>
              <a:rPr lang="ru-RU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(), которая создает главное меню игры. Если нет, то код в блоке </a:t>
            </a:r>
            <a:r>
              <a:rPr lang="ru-RU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if</a:t>
            </a:r>
            <a:r>
              <a:rPr lang="ru-RU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ru-RU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не выполняется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41509" t="57471" r="44138" b="33793"/>
          <a:stretch/>
        </p:blipFill>
        <p:spPr>
          <a:xfrm>
            <a:off x="3263460" y="4171245"/>
            <a:ext cx="5729760" cy="196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7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3"/>
          <p:cNvSpPr/>
          <p:nvPr/>
        </p:nvSpPr>
        <p:spPr>
          <a:xfrm>
            <a:off x="1756596" y="1097281"/>
            <a:ext cx="7968522" cy="3063240"/>
          </a:xfrm>
          <a:custGeom>
            <a:avLst/>
            <a:gdLst>
              <a:gd name="connsiteX0" fmla="*/ 0 w 3400425"/>
              <a:gd name="connsiteY0" fmla="*/ 417521 h 2505075"/>
              <a:gd name="connsiteX1" fmla="*/ 417521 w 3400425"/>
              <a:gd name="connsiteY1" fmla="*/ 0 h 2505075"/>
              <a:gd name="connsiteX2" fmla="*/ 2982904 w 3400425"/>
              <a:gd name="connsiteY2" fmla="*/ 0 h 2505075"/>
              <a:gd name="connsiteX3" fmla="*/ 3400425 w 3400425"/>
              <a:gd name="connsiteY3" fmla="*/ 417521 h 2505075"/>
              <a:gd name="connsiteX4" fmla="*/ 3400425 w 3400425"/>
              <a:gd name="connsiteY4" fmla="*/ 2087554 h 2505075"/>
              <a:gd name="connsiteX5" fmla="*/ 2982904 w 3400425"/>
              <a:gd name="connsiteY5" fmla="*/ 2505075 h 2505075"/>
              <a:gd name="connsiteX6" fmla="*/ 417521 w 3400425"/>
              <a:gd name="connsiteY6" fmla="*/ 2505075 h 2505075"/>
              <a:gd name="connsiteX7" fmla="*/ 0 w 3400425"/>
              <a:gd name="connsiteY7" fmla="*/ 2087554 h 2505075"/>
              <a:gd name="connsiteX8" fmla="*/ 0 w 3400425"/>
              <a:gd name="connsiteY8" fmla="*/ 417521 h 2505075"/>
              <a:gd name="connsiteX0" fmla="*/ 0 w 3400561"/>
              <a:gd name="connsiteY0" fmla="*/ 417521 h 2505075"/>
              <a:gd name="connsiteX1" fmla="*/ 417521 w 3400561"/>
              <a:gd name="connsiteY1" fmla="*/ 0 h 2505075"/>
              <a:gd name="connsiteX2" fmla="*/ 3182929 w 3400561"/>
              <a:gd name="connsiteY2" fmla="*/ 0 h 2505075"/>
              <a:gd name="connsiteX3" fmla="*/ 3400425 w 3400561"/>
              <a:gd name="connsiteY3" fmla="*/ 417521 h 2505075"/>
              <a:gd name="connsiteX4" fmla="*/ 3400425 w 3400561"/>
              <a:gd name="connsiteY4" fmla="*/ 2087554 h 2505075"/>
              <a:gd name="connsiteX5" fmla="*/ 2982904 w 3400561"/>
              <a:gd name="connsiteY5" fmla="*/ 2505075 h 2505075"/>
              <a:gd name="connsiteX6" fmla="*/ 417521 w 3400561"/>
              <a:gd name="connsiteY6" fmla="*/ 2505075 h 2505075"/>
              <a:gd name="connsiteX7" fmla="*/ 0 w 3400561"/>
              <a:gd name="connsiteY7" fmla="*/ 2087554 h 2505075"/>
              <a:gd name="connsiteX8" fmla="*/ 0 w 3400561"/>
              <a:gd name="connsiteY8" fmla="*/ 417521 h 2505075"/>
              <a:gd name="connsiteX0" fmla="*/ 3 w 3400564"/>
              <a:gd name="connsiteY0" fmla="*/ 427046 h 2514600"/>
              <a:gd name="connsiteX1" fmla="*/ 227024 w 3400564"/>
              <a:gd name="connsiteY1" fmla="*/ 0 h 2514600"/>
              <a:gd name="connsiteX2" fmla="*/ 3182932 w 3400564"/>
              <a:gd name="connsiteY2" fmla="*/ 9525 h 2514600"/>
              <a:gd name="connsiteX3" fmla="*/ 3400428 w 3400564"/>
              <a:gd name="connsiteY3" fmla="*/ 427046 h 2514600"/>
              <a:gd name="connsiteX4" fmla="*/ 3400428 w 3400564"/>
              <a:gd name="connsiteY4" fmla="*/ 2097079 h 2514600"/>
              <a:gd name="connsiteX5" fmla="*/ 2982907 w 3400564"/>
              <a:gd name="connsiteY5" fmla="*/ 2514600 h 2514600"/>
              <a:gd name="connsiteX6" fmla="*/ 417524 w 3400564"/>
              <a:gd name="connsiteY6" fmla="*/ 2514600 h 2514600"/>
              <a:gd name="connsiteX7" fmla="*/ 3 w 3400564"/>
              <a:gd name="connsiteY7" fmla="*/ 2097079 h 2514600"/>
              <a:gd name="connsiteX8" fmla="*/ 3 w 3400564"/>
              <a:gd name="connsiteY8" fmla="*/ 427046 h 2514600"/>
              <a:gd name="connsiteX0" fmla="*/ 136 w 3400697"/>
              <a:gd name="connsiteY0" fmla="*/ 427046 h 2514600"/>
              <a:gd name="connsiteX1" fmla="*/ 227157 w 3400697"/>
              <a:gd name="connsiteY1" fmla="*/ 0 h 2514600"/>
              <a:gd name="connsiteX2" fmla="*/ 3183065 w 3400697"/>
              <a:gd name="connsiteY2" fmla="*/ 9525 h 2514600"/>
              <a:gd name="connsiteX3" fmla="*/ 3400561 w 3400697"/>
              <a:gd name="connsiteY3" fmla="*/ 427046 h 2514600"/>
              <a:gd name="connsiteX4" fmla="*/ 3400561 w 3400697"/>
              <a:gd name="connsiteY4" fmla="*/ 2097079 h 2514600"/>
              <a:gd name="connsiteX5" fmla="*/ 2983040 w 3400697"/>
              <a:gd name="connsiteY5" fmla="*/ 2514600 h 2514600"/>
              <a:gd name="connsiteX6" fmla="*/ 217632 w 3400697"/>
              <a:gd name="connsiteY6" fmla="*/ 2514600 h 2514600"/>
              <a:gd name="connsiteX7" fmla="*/ 136 w 3400697"/>
              <a:gd name="connsiteY7" fmla="*/ 2097079 h 2514600"/>
              <a:gd name="connsiteX8" fmla="*/ 136 w 3400697"/>
              <a:gd name="connsiteY8" fmla="*/ 427046 h 2514600"/>
              <a:gd name="connsiteX0" fmla="*/ 136 w 3407786"/>
              <a:gd name="connsiteY0" fmla="*/ 427046 h 2514600"/>
              <a:gd name="connsiteX1" fmla="*/ 227157 w 3407786"/>
              <a:gd name="connsiteY1" fmla="*/ 0 h 2514600"/>
              <a:gd name="connsiteX2" fmla="*/ 3183065 w 3407786"/>
              <a:gd name="connsiteY2" fmla="*/ 9525 h 2514600"/>
              <a:gd name="connsiteX3" fmla="*/ 3400561 w 3407786"/>
              <a:gd name="connsiteY3" fmla="*/ 427046 h 2514600"/>
              <a:gd name="connsiteX4" fmla="*/ 3400561 w 3407786"/>
              <a:gd name="connsiteY4" fmla="*/ 2097079 h 2514600"/>
              <a:gd name="connsiteX5" fmla="*/ 3230690 w 3407786"/>
              <a:gd name="connsiteY5" fmla="*/ 2505075 h 2514600"/>
              <a:gd name="connsiteX6" fmla="*/ 217632 w 3407786"/>
              <a:gd name="connsiteY6" fmla="*/ 2514600 h 2514600"/>
              <a:gd name="connsiteX7" fmla="*/ 136 w 3407786"/>
              <a:gd name="connsiteY7" fmla="*/ 2097079 h 2514600"/>
              <a:gd name="connsiteX8" fmla="*/ 136 w 3407786"/>
              <a:gd name="connsiteY8" fmla="*/ 427046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07786" h="2514600">
                <a:moveTo>
                  <a:pt x="136" y="427046"/>
                </a:moveTo>
                <a:cubicBezTo>
                  <a:pt x="136" y="196456"/>
                  <a:pt x="-3433" y="0"/>
                  <a:pt x="227157" y="0"/>
                </a:cubicBezTo>
                <a:lnTo>
                  <a:pt x="3183065" y="9525"/>
                </a:lnTo>
                <a:cubicBezTo>
                  <a:pt x="3413655" y="9525"/>
                  <a:pt x="3400561" y="196456"/>
                  <a:pt x="3400561" y="427046"/>
                </a:cubicBezTo>
                <a:lnTo>
                  <a:pt x="3400561" y="2097079"/>
                </a:lnTo>
                <a:cubicBezTo>
                  <a:pt x="3400561" y="2327669"/>
                  <a:pt x="3461280" y="2505075"/>
                  <a:pt x="3230690" y="2505075"/>
                </a:cubicBezTo>
                <a:lnTo>
                  <a:pt x="217632" y="2514600"/>
                </a:lnTo>
                <a:cubicBezTo>
                  <a:pt x="-12958" y="2514600"/>
                  <a:pt x="136" y="2327669"/>
                  <a:pt x="136" y="2097079"/>
                </a:cubicBezTo>
                <a:lnTo>
                  <a:pt x="136" y="427046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29640" y="382384"/>
            <a:ext cx="11262360" cy="928255"/>
          </a:xfrm>
        </p:spPr>
        <p:txBody>
          <a:bodyPr>
            <a:normAutofit/>
          </a:bodyPr>
          <a:lstStyle/>
          <a:p>
            <a:r>
              <a:rPr lang="ru-RU" sz="4400" dirty="0" smtClean="0">
                <a:latin typeface="Calibri" panose="020F0502020204030204" pitchFamily="34" charset="0"/>
                <a:cs typeface="Calibri" panose="020F0502020204030204" pitchFamily="34" charset="0"/>
              </a:rPr>
              <a:t>Тестирование и устранение ошибок</a:t>
            </a:r>
            <a:endParaRPr lang="ru-RU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24236" y="1310640"/>
            <a:ext cx="7633242" cy="30632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На этапе тестирования мы столкнулись с тем, что наше расположение кнопок </a:t>
            </a:r>
            <a:r>
              <a:rPr lang="ru-RU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было не таким как нужно было, 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поэтому мы </a:t>
            </a:r>
            <a:r>
              <a:rPr lang="ru-RU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изучили и использовали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relx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rely</a:t>
            </a:r>
            <a:r>
              <a:rPr lang="ru-RU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и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anchor.</a:t>
            </a:r>
            <a:r>
              <a:rPr lang="ru-RU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Relx</a:t>
            </a:r>
            <a:r>
              <a:rPr lang="ru-RU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и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rely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ru-RU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это относительные координаты (от 0.0 до 1.0) размещения </a:t>
            </a:r>
            <a:r>
              <a:rPr lang="ru-RU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виджета</a:t>
            </a:r>
            <a:r>
              <a:rPr lang="ru-RU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 А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anchor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устанавливает опции растяжения элемента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9627" t="35334" r="64625" b="56444"/>
          <a:stretch/>
        </p:blipFill>
        <p:spPr>
          <a:xfrm>
            <a:off x="1122905" y="4373880"/>
            <a:ext cx="10435868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4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>
            <a:off x="2364199" y="1516377"/>
            <a:ext cx="7555043" cy="3810000"/>
          </a:xfrm>
          <a:custGeom>
            <a:avLst/>
            <a:gdLst>
              <a:gd name="connsiteX0" fmla="*/ 0 w 3400425"/>
              <a:gd name="connsiteY0" fmla="*/ 417521 h 2505075"/>
              <a:gd name="connsiteX1" fmla="*/ 417521 w 3400425"/>
              <a:gd name="connsiteY1" fmla="*/ 0 h 2505075"/>
              <a:gd name="connsiteX2" fmla="*/ 2982904 w 3400425"/>
              <a:gd name="connsiteY2" fmla="*/ 0 h 2505075"/>
              <a:gd name="connsiteX3" fmla="*/ 3400425 w 3400425"/>
              <a:gd name="connsiteY3" fmla="*/ 417521 h 2505075"/>
              <a:gd name="connsiteX4" fmla="*/ 3400425 w 3400425"/>
              <a:gd name="connsiteY4" fmla="*/ 2087554 h 2505075"/>
              <a:gd name="connsiteX5" fmla="*/ 2982904 w 3400425"/>
              <a:gd name="connsiteY5" fmla="*/ 2505075 h 2505075"/>
              <a:gd name="connsiteX6" fmla="*/ 417521 w 3400425"/>
              <a:gd name="connsiteY6" fmla="*/ 2505075 h 2505075"/>
              <a:gd name="connsiteX7" fmla="*/ 0 w 3400425"/>
              <a:gd name="connsiteY7" fmla="*/ 2087554 h 2505075"/>
              <a:gd name="connsiteX8" fmla="*/ 0 w 3400425"/>
              <a:gd name="connsiteY8" fmla="*/ 417521 h 2505075"/>
              <a:gd name="connsiteX0" fmla="*/ 0 w 3400561"/>
              <a:gd name="connsiteY0" fmla="*/ 417521 h 2505075"/>
              <a:gd name="connsiteX1" fmla="*/ 417521 w 3400561"/>
              <a:gd name="connsiteY1" fmla="*/ 0 h 2505075"/>
              <a:gd name="connsiteX2" fmla="*/ 3182929 w 3400561"/>
              <a:gd name="connsiteY2" fmla="*/ 0 h 2505075"/>
              <a:gd name="connsiteX3" fmla="*/ 3400425 w 3400561"/>
              <a:gd name="connsiteY3" fmla="*/ 417521 h 2505075"/>
              <a:gd name="connsiteX4" fmla="*/ 3400425 w 3400561"/>
              <a:gd name="connsiteY4" fmla="*/ 2087554 h 2505075"/>
              <a:gd name="connsiteX5" fmla="*/ 2982904 w 3400561"/>
              <a:gd name="connsiteY5" fmla="*/ 2505075 h 2505075"/>
              <a:gd name="connsiteX6" fmla="*/ 417521 w 3400561"/>
              <a:gd name="connsiteY6" fmla="*/ 2505075 h 2505075"/>
              <a:gd name="connsiteX7" fmla="*/ 0 w 3400561"/>
              <a:gd name="connsiteY7" fmla="*/ 2087554 h 2505075"/>
              <a:gd name="connsiteX8" fmla="*/ 0 w 3400561"/>
              <a:gd name="connsiteY8" fmla="*/ 417521 h 2505075"/>
              <a:gd name="connsiteX0" fmla="*/ 3 w 3400564"/>
              <a:gd name="connsiteY0" fmla="*/ 427046 h 2514600"/>
              <a:gd name="connsiteX1" fmla="*/ 227024 w 3400564"/>
              <a:gd name="connsiteY1" fmla="*/ 0 h 2514600"/>
              <a:gd name="connsiteX2" fmla="*/ 3182932 w 3400564"/>
              <a:gd name="connsiteY2" fmla="*/ 9525 h 2514600"/>
              <a:gd name="connsiteX3" fmla="*/ 3400428 w 3400564"/>
              <a:gd name="connsiteY3" fmla="*/ 427046 h 2514600"/>
              <a:gd name="connsiteX4" fmla="*/ 3400428 w 3400564"/>
              <a:gd name="connsiteY4" fmla="*/ 2097079 h 2514600"/>
              <a:gd name="connsiteX5" fmla="*/ 2982907 w 3400564"/>
              <a:gd name="connsiteY5" fmla="*/ 2514600 h 2514600"/>
              <a:gd name="connsiteX6" fmla="*/ 417524 w 3400564"/>
              <a:gd name="connsiteY6" fmla="*/ 2514600 h 2514600"/>
              <a:gd name="connsiteX7" fmla="*/ 3 w 3400564"/>
              <a:gd name="connsiteY7" fmla="*/ 2097079 h 2514600"/>
              <a:gd name="connsiteX8" fmla="*/ 3 w 3400564"/>
              <a:gd name="connsiteY8" fmla="*/ 427046 h 2514600"/>
              <a:gd name="connsiteX0" fmla="*/ 136 w 3400697"/>
              <a:gd name="connsiteY0" fmla="*/ 427046 h 2514600"/>
              <a:gd name="connsiteX1" fmla="*/ 227157 w 3400697"/>
              <a:gd name="connsiteY1" fmla="*/ 0 h 2514600"/>
              <a:gd name="connsiteX2" fmla="*/ 3183065 w 3400697"/>
              <a:gd name="connsiteY2" fmla="*/ 9525 h 2514600"/>
              <a:gd name="connsiteX3" fmla="*/ 3400561 w 3400697"/>
              <a:gd name="connsiteY3" fmla="*/ 427046 h 2514600"/>
              <a:gd name="connsiteX4" fmla="*/ 3400561 w 3400697"/>
              <a:gd name="connsiteY4" fmla="*/ 2097079 h 2514600"/>
              <a:gd name="connsiteX5" fmla="*/ 2983040 w 3400697"/>
              <a:gd name="connsiteY5" fmla="*/ 2514600 h 2514600"/>
              <a:gd name="connsiteX6" fmla="*/ 217632 w 3400697"/>
              <a:gd name="connsiteY6" fmla="*/ 2514600 h 2514600"/>
              <a:gd name="connsiteX7" fmla="*/ 136 w 3400697"/>
              <a:gd name="connsiteY7" fmla="*/ 2097079 h 2514600"/>
              <a:gd name="connsiteX8" fmla="*/ 136 w 3400697"/>
              <a:gd name="connsiteY8" fmla="*/ 427046 h 2514600"/>
              <a:gd name="connsiteX0" fmla="*/ 136 w 3407786"/>
              <a:gd name="connsiteY0" fmla="*/ 427046 h 2514600"/>
              <a:gd name="connsiteX1" fmla="*/ 227157 w 3407786"/>
              <a:gd name="connsiteY1" fmla="*/ 0 h 2514600"/>
              <a:gd name="connsiteX2" fmla="*/ 3183065 w 3407786"/>
              <a:gd name="connsiteY2" fmla="*/ 9525 h 2514600"/>
              <a:gd name="connsiteX3" fmla="*/ 3400561 w 3407786"/>
              <a:gd name="connsiteY3" fmla="*/ 427046 h 2514600"/>
              <a:gd name="connsiteX4" fmla="*/ 3400561 w 3407786"/>
              <a:gd name="connsiteY4" fmla="*/ 2097079 h 2514600"/>
              <a:gd name="connsiteX5" fmla="*/ 3230690 w 3407786"/>
              <a:gd name="connsiteY5" fmla="*/ 2505075 h 2514600"/>
              <a:gd name="connsiteX6" fmla="*/ 217632 w 3407786"/>
              <a:gd name="connsiteY6" fmla="*/ 2514600 h 2514600"/>
              <a:gd name="connsiteX7" fmla="*/ 136 w 3407786"/>
              <a:gd name="connsiteY7" fmla="*/ 2097079 h 2514600"/>
              <a:gd name="connsiteX8" fmla="*/ 136 w 3407786"/>
              <a:gd name="connsiteY8" fmla="*/ 427046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07786" h="2514600">
                <a:moveTo>
                  <a:pt x="136" y="427046"/>
                </a:moveTo>
                <a:cubicBezTo>
                  <a:pt x="136" y="196456"/>
                  <a:pt x="-3433" y="0"/>
                  <a:pt x="227157" y="0"/>
                </a:cubicBezTo>
                <a:lnTo>
                  <a:pt x="3183065" y="9525"/>
                </a:lnTo>
                <a:cubicBezTo>
                  <a:pt x="3413655" y="9525"/>
                  <a:pt x="3400561" y="196456"/>
                  <a:pt x="3400561" y="427046"/>
                </a:cubicBezTo>
                <a:lnTo>
                  <a:pt x="3400561" y="2097079"/>
                </a:lnTo>
                <a:cubicBezTo>
                  <a:pt x="3400561" y="2327669"/>
                  <a:pt x="3461280" y="2505075"/>
                  <a:pt x="3230690" y="2505075"/>
                </a:cubicBezTo>
                <a:lnTo>
                  <a:pt x="217632" y="2514600"/>
                </a:lnTo>
                <a:cubicBezTo>
                  <a:pt x="-12958" y="2514600"/>
                  <a:pt x="136" y="2327669"/>
                  <a:pt x="136" y="2097079"/>
                </a:cubicBezTo>
                <a:lnTo>
                  <a:pt x="136" y="427046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dirty="0" smtClean="0">
                <a:latin typeface="Calibri" panose="020F0502020204030204" pitchFamily="34" charset="0"/>
                <a:cs typeface="Calibri" panose="020F0502020204030204" pitchFamily="34" charset="0"/>
              </a:rPr>
              <a:t>Итог</a:t>
            </a:r>
            <a:endParaRPr lang="ru-RU"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06041" y="1874517"/>
            <a:ext cx="7071360" cy="30937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В результате сделанной нами работы, мы смогли написать 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</a:t>
            </a:r>
            <a:r>
              <a:rPr lang="ru-RU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Крестики-нолики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r>
              <a:rPr lang="ru-RU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с интерфейсом на 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Python</a:t>
            </a:r>
            <a:r>
              <a:rPr lang="ru-RU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0" indent="0">
              <a:buNone/>
            </a:pPr>
            <a:r>
              <a:rPr lang="ru-RU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Также произвели устранение ошибок и улучшение внешнего вида игры.</a:t>
            </a:r>
          </a:p>
        </p:txBody>
      </p:sp>
    </p:spTree>
    <p:extLst>
      <p:ext uri="{BB962C8B-B14F-4D97-AF65-F5344CB8AC3E}">
        <p14:creationId xmlns:p14="http://schemas.microsoft.com/office/powerpoint/2010/main" val="114626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3"/>
          <p:cNvSpPr/>
          <p:nvPr/>
        </p:nvSpPr>
        <p:spPr>
          <a:xfrm>
            <a:off x="1251678" y="1630681"/>
            <a:ext cx="9919242" cy="4556760"/>
          </a:xfrm>
          <a:custGeom>
            <a:avLst/>
            <a:gdLst>
              <a:gd name="connsiteX0" fmla="*/ 0 w 3400425"/>
              <a:gd name="connsiteY0" fmla="*/ 417521 h 2505075"/>
              <a:gd name="connsiteX1" fmla="*/ 417521 w 3400425"/>
              <a:gd name="connsiteY1" fmla="*/ 0 h 2505075"/>
              <a:gd name="connsiteX2" fmla="*/ 2982904 w 3400425"/>
              <a:gd name="connsiteY2" fmla="*/ 0 h 2505075"/>
              <a:gd name="connsiteX3" fmla="*/ 3400425 w 3400425"/>
              <a:gd name="connsiteY3" fmla="*/ 417521 h 2505075"/>
              <a:gd name="connsiteX4" fmla="*/ 3400425 w 3400425"/>
              <a:gd name="connsiteY4" fmla="*/ 2087554 h 2505075"/>
              <a:gd name="connsiteX5" fmla="*/ 2982904 w 3400425"/>
              <a:gd name="connsiteY5" fmla="*/ 2505075 h 2505075"/>
              <a:gd name="connsiteX6" fmla="*/ 417521 w 3400425"/>
              <a:gd name="connsiteY6" fmla="*/ 2505075 h 2505075"/>
              <a:gd name="connsiteX7" fmla="*/ 0 w 3400425"/>
              <a:gd name="connsiteY7" fmla="*/ 2087554 h 2505075"/>
              <a:gd name="connsiteX8" fmla="*/ 0 w 3400425"/>
              <a:gd name="connsiteY8" fmla="*/ 417521 h 2505075"/>
              <a:gd name="connsiteX0" fmla="*/ 0 w 3400561"/>
              <a:gd name="connsiteY0" fmla="*/ 417521 h 2505075"/>
              <a:gd name="connsiteX1" fmla="*/ 417521 w 3400561"/>
              <a:gd name="connsiteY1" fmla="*/ 0 h 2505075"/>
              <a:gd name="connsiteX2" fmla="*/ 3182929 w 3400561"/>
              <a:gd name="connsiteY2" fmla="*/ 0 h 2505075"/>
              <a:gd name="connsiteX3" fmla="*/ 3400425 w 3400561"/>
              <a:gd name="connsiteY3" fmla="*/ 417521 h 2505075"/>
              <a:gd name="connsiteX4" fmla="*/ 3400425 w 3400561"/>
              <a:gd name="connsiteY4" fmla="*/ 2087554 h 2505075"/>
              <a:gd name="connsiteX5" fmla="*/ 2982904 w 3400561"/>
              <a:gd name="connsiteY5" fmla="*/ 2505075 h 2505075"/>
              <a:gd name="connsiteX6" fmla="*/ 417521 w 3400561"/>
              <a:gd name="connsiteY6" fmla="*/ 2505075 h 2505075"/>
              <a:gd name="connsiteX7" fmla="*/ 0 w 3400561"/>
              <a:gd name="connsiteY7" fmla="*/ 2087554 h 2505075"/>
              <a:gd name="connsiteX8" fmla="*/ 0 w 3400561"/>
              <a:gd name="connsiteY8" fmla="*/ 417521 h 2505075"/>
              <a:gd name="connsiteX0" fmla="*/ 3 w 3400564"/>
              <a:gd name="connsiteY0" fmla="*/ 427046 h 2514600"/>
              <a:gd name="connsiteX1" fmla="*/ 227024 w 3400564"/>
              <a:gd name="connsiteY1" fmla="*/ 0 h 2514600"/>
              <a:gd name="connsiteX2" fmla="*/ 3182932 w 3400564"/>
              <a:gd name="connsiteY2" fmla="*/ 9525 h 2514600"/>
              <a:gd name="connsiteX3" fmla="*/ 3400428 w 3400564"/>
              <a:gd name="connsiteY3" fmla="*/ 427046 h 2514600"/>
              <a:gd name="connsiteX4" fmla="*/ 3400428 w 3400564"/>
              <a:gd name="connsiteY4" fmla="*/ 2097079 h 2514600"/>
              <a:gd name="connsiteX5" fmla="*/ 2982907 w 3400564"/>
              <a:gd name="connsiteY5" fmla="*/ 2514600 h 2514600"/>
              <a:gd name="connsiteX6" fmla="*/ 417524 w 3400564"/>
              <a:gd name="connsiteY6" fmla="*/ 2514600 h 2514600"/>
              <a:gd name="connsiteX7" fmla="*/ 3 w 3400564"/>
              <a:gd name="connsiteY7" fmla="*/ 2097079 h 2514600"/>
              <a:gd name="connsiteX8" fmla="*/ 3 w 3400564"/>
              <a:gd name="connsiteY8" fmla="*/ 427046 h 2514600"/>
              <a:gd name="connsiteX0" fmla="*/ 136 w 3400697"/>
              <a:gd name="connsiteY0" fmla="*/ 427046 h 2514600"/>
              <a:gd name="connsiteX1" fmla="*/ 227157 w 3400697"/>
              <a:gd name="connsiteY1" fmla="*/ 0 h 2514600"/>
              <a:gd name="connsiteX2" fmla="*/ 3183065 w 3400697"/>
              <a:gd name="connsiteY2" fmla="*/ 9525 h 2514600"/>
              <a:gd name="connsiteX3" fmla="*/ 3400561 w 3400697"/>
              <a:gd name="connsiteY3" fmla="*/ 427046 h 2514600"/>
              <a:gd name="connsiteX4" fmla="*/ 3400561 w 3400697"/>
              <a:gd name="connsiteY4" fmla="*/ 2097079 h 2514600"/>
              <a:gd name="connsiteX5" fmla="*/ 2983040 w 3400697"/>
              <a:gd name="connsiteY5" fmla="*/ 2514600 h 2514600"/>
              <a:gd name="connsiteX6" fmla="*/ 217632 w 3400697"/>
              <a:gd name="connsiteY6" fmla="*/ 2514600 h 2514600"/>
              <a:gd name="connsiteX7" fmla="*/ 136 w 3400697"/>
              <a:gd name="connsiteY7" fmla="*/ 2097079 h 2514600"/>
              <a:gd name="connsiteX8" fmla="*/ 136 w 3400697"/>
              <a:gd name="connsiteY8" fmla="*/ 427046 h 2514600"/>
              <a:gd name="connsiteX0" fmla="*/ 136 w 3407786"/>
              <a:gd name="connsiteY0" fmla="*/ 427046 h 2514600"/>
              <a:gd name="connsiteX1" fmla="*/ 227157 w 3407786"/>
              <a:gd name="connsiteY1" fmla="*/ 0 h 2514600"/>
              <a:gd name="connsiteX2" fmla="*/ 3183065 w 3407786"/>
              <a:gd name="connsiteY2" fmla="*/ 9525 h 2514600"/>
              <a:gd name="connsiteX3" fmla="*/ 3400561 w 3407786"/>
              <a:gd name="connsiteY3" fmla="*/ 427046 h 2514600"/>
              <a:gd name="connsiteX4" fmla="*/ 3400561 w 3407786"/>
              <a:gd name="connsiteY4" fmla="*/ 2097079 h 2514600"/>
              <a:gd name="connsiteX5" fmla="*/ 3230690 w 3407786"/>
              <a:gd name="connsiteY5" fmla="*/ 2505075 h 2514600"/>
              <a:gd name="connsiteX6" fmla="*/ 217632 w 3407786"/>
              <a:gd name="connsiteY6" fmla="*/ 2514600 h 2514600"/>
              <a:gd name="connsiteX7" fmla="*/ 136 w 3407786"/>
              <a:gd name="connsiteY7" fmla="*/ 2097079 h 2514600"/>
              <a:gd name="connsiteX8" fmla="*/ 136 w 3407786"/>
              <a:gd name="connsiteY8" fmla="*/ 427046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07786" h="2514600">
                <a:moveTo>
                  <a:pt x="136" y="427046"/>
                </a:moveTo>
                <a:cubicBezTo>
                  <a:pt x="136" y="196456"/>
                  <a:pt x="-3433" y="0"/>
                  <a:pt x="227157" y="0"/>
                </a:cubicBezTo>
                <a:lnTo>
                  <a:pt x="3183065" y="9525"/>
                </a:lnTo>
                <a:cubicBezTo>
                  <a:pt x="3413655" y="9525"/>
                  <a:pt x="3400561" y="196456"/>
                  <a:pt x="3400561" y="427046"/>
                </a:cubicBezTo>
                <a:lnTo>
                  <a:pt x="3400561" y="2097079"/>
                </a:lnTo>
                <a:cubicBezTo>
                  <a:pt x="3400561" y="2327669"/>
                  <a:pt x="3461280" y="2505075"/>
                  <a:pt x="3230690" y="2505075"/>
                </a:cubicBezTo>
                <a:lnTo>
                  <a:pt x="217632" y="2514600"/>
                </a:lnTo>
                <a:cubicBezTo>
                  <a:pt x="-12958" y="2514600"/>
                  <a:pt x="136" y="2327669"/>
                  <a:pt x="136" y="2097079"/>
                </a:cubicBezTo>
                <a:lnTo>
                  <a:pt x="136" y="427046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4798602" cy="943495"/>
          </a:xfrm>
        </p:spPr>
        <p:txBody>
          <a:bodyPr>
            <a:norm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Литература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73598" y="1807464"/>
            <a:ext cx="10178322" cy="4233672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sz="2400" dirty="0">
                <a:solidFill>
                  <a:schemeClr val="tx2"/>
                </a:solidFill>
              </a:rPr>
              <a:t>Лекции по ООП</a:t>
            </a:r>
          </a:p>
          <a:p>
            <a:pPr marL="0" indent="0">
              <a:buNone/>
            </a:pPr>
            <a:endParaRPr lang="ru-RU" sz="2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tx2"/>
                </a:solidFill>
              </a:rPr>
              <a:t>https</a:t>
            </a:r>
            <a:r>
              <a:rPr lang="en-US" sz="2400" dirty="0">
                <a:solidFill>
                  <a:schemeClr val="tx2"/>
                </a:solidFill>
              </a:rPr>
              <a:t>://</a:t>
            </a:r>
            <a:r>
              <a:rPr lang="en-US" sz="2400" dirty="0" smtClean="0">
                <a:solidFill>
                  <a:schemeClr val="tx2"/>
                </a:solidFill>
              </a:rPr>
              <a:t>metanit.com/python/tkinter/2.5.php</a:t>
            </a:r>
            <a:endParaRPr lang="ru-RU" sz="2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en-US" sz="2400" dirty="0">
                <a:solidFill>
                  <a:schemeClr val="tx2"/>
                </a:solidFill>
              </a:rPr>
              <a:t>https://translated.turbopages.org/proxy_u/en-ru.ru.7dbe9c6d-64739d37-ff051b03-74722d776562/https/www.geeksforgeeks.org/tic-tac-toe-game-with-gui-using-tkinter-in-python</a:t>
            </a:r>
            <a:r>
              <a:rPr lang="en-US" sz="2400" dirty="0" smtClean="0">
                <a:solidFill>
                  <a:schemeClr val="tx2"/>
                </a:solidFill>
              </a:rPr>
              <a:t>/</a:t>
            </a:r>
            <a:endParaRPr lang="ru-RU" sz="2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ru-RU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2"/>
                </a:solidFill>
              </a:rPr>
              <a:t>http://</a:t>
            </a:r>
            <a:r>
              <a:rPr lang="en-US" sz="2400" dirty="0" smtClean="0">
                <a:solidFill>
                  <a:schemeClr val="tx2"/>
                </a:solidFill>
              </a:rPr>
              <a:t>adior.ru/index.php/robototekhnika/260-tic-tac-toe</a:t>
            </a:r>
            <a:endParaRPr lang="ru-RU" sz="2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05435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>
            <a:off x="2849881" y="1539240"/>
            <a:ext cx="6794182" cy="3855720"/>
          </a:xfrm>
          <a:custGeom>
            <a:avLst/>
            <a:gdLst>
              <a:gd name="connsiteX0" fmla="*/ 0 w 3400425"/>
              <a:gd name="connsiteY0" fmla="*/ 417521 h 2505075"/>
              <a:gd name="connsiteX1" fmla="*/ 417521 w 3400425"/>
              <a:gd name="connsiteY1" fmla="*/ 0 h 2505075"/>
              <a:gd name="connsiteX2" fmla="*/ 2982904 w 3400425"/>
              <a:gd name="connsiteY2" fmla="*/ 0 h 2505075"/>
              <a:gd name="connsiteX3" fmla="*/ 3400425 w 3400425"/>
              <a:gd name="connsiteY3" fmla="*/ 417521 h 2505075"/>
              <a:gd name="connsiteX4" fmla="*/ 3400425 w 3400425"/>
              <a:gd name="connsiteY4" fmla="*/ 2087554 h 2505075"/>
              <a:gd name="connsiteX5" fmla="*/ 2982904 w 3400425"/>
              <a:gd name="connsiteY5" fmla="*/ 2505075 h 2505075"/>
              <a:gd name="connsiteX6" fmla="*/ 417521 w 3400425"/>
              <a:gd name="connsiteY6" fmla="*/ 2505075 h 2505075"/>
              <a:gd name="connsiteX7" fmla="*/ 0 w 3400425"/>
              <a:gd name="connsiteY7" fmla="*/ 2087554 h 2505075"/>
              <a:gd name="connsiteX8" fmla="*/ 0 w 3400425"/>
              <a:gd name="connsiteY8" fmla="*/ 417521 h 2505075"/>
              <a:gd name="connsiteX0" fmla="*/ 0 w 3400561"/>
              <a:gd name="connsiteY0" fmla="*/ 417521 h 2505075"/>
              <a:gd name="connsiteX1" fmla="*/ 417521 w 3400561"/>
              <a:gd name="connsiteY1" fmla="*/ 0 h 2505075"/>
              <a:gd name="connsiteX2" fmla="*/ 3182929 w 3400561"/>
              <a:gd name="connsiteY2" fmla="*/ 0 h 2505075"/>
              <a:gd name="connsiteX3" fmla="*/ 3400425 w 3400561"/>
              <a:gd name="connsiteY3" fmla="*/ 417521 h 2505075"/>
              <a:gd name="connsiteX4" fmla="*/ 3400425 w 3400561"/>
              <a:gd name="connsiteY4" fmla="*/ 2087554 h 2505075"/>
              <a:gd name="connsiteX5" fmla="*/ 2982904 w 3400561"/>
              <a:gd name="connsiteY5" fmla="*/ 2505075 h 2505075"/>
              <a:gd name="connsiteX6" fmla="*/ 417521 w 3400561"/>
              <a:gd name="connsiteY6" fmla="*/ 2505075 h 2505075"/>
              <a:gd name="connsiteX7" fmla="*/ 0 w 3400561"/>
              <a:gd name="connsiteY7" fmla="*/ 2087554 h 2505075"/>
              <a:gd name="connsiteX8" fmla="*/ 0 w 3400561"/>
              <a:gd name="connsiteY8" fmla="*/ 417521 h 2505075"/>
              <a:gd name="connsiteX0" fmla="*/ 3 w 3400564"/>
              <a:gd name="connsiteY0" fmla="*/ 427046 h 2514600"/>
              <a:gd name="connsiteX1" fmla="*/ 227024 w 3400564"/>
              <a:gd name="connsiteY1" fmla="*/ 0 h 2514600"/>
              <a:gd name="connsiteX2" fmla="*/ 3182932 w 3400564"/>
              <a:gd name="connsiteY2" fmla="*/ 9525 h 2514600"/>
              <a:gd name="connsiteX3" fmla="*/ 3400428 w 3400564"/>
              <a:gd name="connsiteY3" fmla="*/ 427046 h 2514600"/>
              <a:gd name="connsiteX4" fmla="*/ 3400428 w 3400564"/>
              <a:gd name="connsiteY4" fmla="*/ 2097079 h 2514600"/>
              <a:gd name="connsiteX5" fmla="*/ 2982907 w 3400564"/>
              <a:gd name="connsiteY5" fmla="*/ 2514600 h 2514600"/>
              <a:gd name="connsiteX6" fmla="*/ 417524 w 3400564"/>
              <a:gd name="connsiteY6" fmla="*/ 2514600 h 2514600"/>
              <a:gd name="connsiteX7" fmla="*/ 3 w 3400564"/>
              <a:gd name="connsiteY7" fmla="*/ 2097079 h 2514600"/>
              <a:gd name="connsiteX8" fmla="*/ 3 w 3400564"/>
              <a:gd name="connsiteY8" fmla="*/ 427046 h 2514600"/>
              <a:gd name="connsiteX0" fmla="*/ 136 w 3400697"/>
              <a:gd name="connsiteY0" fmla="*/ 427046 h 2514600"/>
              <a:gd name="connsiteX1" fmla="*/ 227157 w 3400697"/>
              <a:gd name="connsiteY1" fmla="*/ 0 h 2514600"/>
              <a:gd name="connsiteX2" fmla="*/ 3183065 w 3400697"/>
              <a:gd name="connsiteY2" fmla="*/ 9525 h 2514600"/>
              <a:gd name="connsiteX3" fmla="*/ 3400561 w 3400697"/>
              <a:gd name="connsiteY3" fmla="*/ 427046 h 2514600"/>
              <a:gd name="connsiteX4" fmla="*/ 3400561 w 3400697"/>
              <a:gd name="connsiteY4" fmla="*/ 2097079 h 2514600"/>
              <a:gd name="connsiteX5" fmla="*/ 2983040 w 3400697"/>
              <a:gd name="connsiteY5" fmla="*/ 2514600 h 2514600"/>
              <a:gd name="connsiteX6" fmla="*/ 217632 w 3400697"/>
              <a:gd name="connsiteY6" fmla="*/ 2514600 h 2514600"/>
              <a:gd name="connsiteX7" fmla="*/ 136 w 3400697"/>
              <a:gd name="connsiteY7" fmla="*/ 2097079 h 2514600"/>
              <a:gd name="connsiteX8" fmla="*/ 136 w 3400697"/>
              <a:gd name="connsiteY8" fmla="*/ 427046 h 2514600"/>
              <a:gd name="connsiteX0" fmla="*/ 136 w 3407786"/>
              <a:gd name="connsiteY0" fmla="*/ 427046 h 2514600"/>
              <a:gd name="connsiteX1" fmla="*/ 227157 w 3407786"/>
              <a:gd name="connsiteY1" fmla="*/ 0 h 2514600"/>
              <a:gd name="connsiteX2" fmla="*/ 3183065 w 3407786"/>
              <a:gd name="connsiteY2" fmla="*/ 9525 h 2514600"/>
              <a:gd name="connsiteX3" fmla="*/ 3400561 w 3407786"/>
              <a:gd name="connsiteY3" fmla="*/ 427046 h 2514600"/>
              <a:gd name="connsiteX4" fmla="*/ 3400561 w 3407786"/>
              <a:gd name="connsiteY4" fmla="*/ 2097079 h 2514600"/>
              <a:gd name="connsiteX5" fmla="*/ 3230690 w 3407786"/>
              <a:gd name="connsiteY5" fmla="*/ 2505075 h 2514600"/>
              <a:gd name="connsiteX6" fmla="*/ 217632 w 3407786"/>
              <a:gd name="connsiteY6" fmla="*/ 2514600 h 2514600"/>
              <a:gd name="connsiteX7" fmla="*/ 136 w 3407786"/>
              <a:gd name="connsiteY7" fmla="*/ 2097079 h 2514600"/>
              <a:gd name="connsiteX8" fmla="*/ 136 w 3407786"/>
              <a:gd name="connsiteY8" fmla="*/ 427046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07786" h="2514600">
                <a:moveTo>
                  <a:pt x="136" y="427046"/>
                </a:moveTo>
                <a:cubicBezTo>
                  <a:pt x="136" y="196456"/>
                  <a:pt x="-3433" y="0"/>
                  <a:pt x="227157" y="0"/>
                </a:cubicBezTo>
                <a:lnTo>
                  <a:pt x="3183065" y="9525"/>
                </a:lnTo>
                <a:cubicBezTo>
                  <a:pt x="3413655" y="9525"/>
                  <a:pt x="3400561" y="196456"/>
                  <a:pt x="3400561" y="427046"/>
                </a:cubicBezTo>
                <a:lnTo>
                  <a:pt x="3400561" y="2097079"/>
                </a:lnTo>
                <a:cubicBezTo>
                  <a:pt x="3400561" y="2327669"/>
                  <a:pt x="3461280" y="2505075"/>
                  <a:pt x="3230690" y="2505075"/>
                </a:cubicBezTo>
                <a:lnTo>
                  <a:pt x="217632" y="2514600"/>
                </a:lnTo>
                <a:cubicBezTo>
                  <a:pt x="-12958" y="2514600"/>
                  <a:pt x="136" y="2327669"/>
                  <a:pt x="136" y="2097079"/>
                </a:cubicBezTo>
                <a:lnTo>
                  <a:pt x="136" y="427046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Задачи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37615" y="1764600"/>
            <a:ext cx="6606447" cy="4507992"/>
          </a:xfrm>
        </p:spPr>
        <p:txBody>
          <a:bodyPr>
            <a:normAutofit/>
          </a:bodyPr>
          <a:lstStyle/>
          <a:p>
            <a:pPr marL="457200" indent="-457200">
              <a:buAutoNum type="arabicParenR"/>
            </a:pPr>
            <a:r>
              <a:rPr lang="ru-RU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Цель разработки</a:t>
            </a:r>
          </a:p>
          <a:p>
            <a:pPr marL="457200" indent="-457200">
              <a:buAutoNum type="arabicParenR"/>
            </a:pPr>
            <a:r>
              <a:rPr lang="ru-RU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Обсуждение дизайна</a:t>
            </a:r>
          </a:p>
          <a:p>
            <a:pPr marL="457200" indent="-457200">
              <a:buAutoNum type="arabicParenR"/>
            </a:pPr>
            <a:r>
              <a:rPr lang="ru-RU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Изучение дополнительных библиотек</a:t>
            </a:r>
          </a:p>
          <a:p>
            <a:pPr marL="457200" indent="-457200">
              <a:buAutoNum type="arabicParenR"/>
            </a:pPr>
            <a:r>
              <a:rPr lang="ru-RU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Написание программы</a:t>
            </a:r>
          </a:p>
          <a:p>
            <a:pPr marL="457200" indent="-457200">
              <a:buAutoNum type="arabicParenR"/>
            </a:pPr>
            <a:r>
              <a:rPr lang="ru-RU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Тестирование и устранение ошибок</a:t>
            </a:r>
          </a:p>
          <a:p>
            <a:pPr marL="457200" indent="-457200">
              <a:buAutoNum type="arabicParenR"/>
            </a:pPr>
            <a:r>
              <a:rPr lang="ru-RU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Итоги</a:t>
            </a:r>
            <a:endParaRPr lang="ru-RU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89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>
            <a:off x="7576537" y="1952625"/>
            <a:ext cx="3407786" cy="2514600"/>
          </a:xfrm>
          <a:custGeom>
            <a:avLst/>
            <a:gdLst>
              <a:gd name="connsiteX0" fmla="*/ 0 w 3400425"/>
              <a:gd name="connsiteY0" fmla="*/ 417521 h 2505075"/>
              <a:gd name="connsiteX1" fmla="*/ 417521 w 3400425"/>
              <a:gd name="connsiteY1" fmla="*/ 0 h 2505075"/>
              <a:gd name="connsiteX2" fmla="*/ 2982904 w 3400425"/>
              <a:gd name="connsiteY2" fmla="*/ 0 h 2505075"/>
              <a:gd name="connsiteX3" fmla="*/ 3400425 w 3400425"/>
              <a:gd name="connsiteY3" fmla="*/ 417521 h 2505075"/>
              <a:gd name="connsiteX4" fmla="*/ 3400425 w 3400425"/>
              <a:gd name="connsiteY4" fmla="*/ 2087554 h 2505075"/>
              <a:gd name="connsiteX5" fmla="*/ 2982904 w 3400425"/>
              <a:gd name="connsiteY5" fmla="*/ 2505075 h 2505075"/>
              <a:gd name="connsiteX6" fmla="*/ 417521 w 3400425"/>
              <a:gd name="connsiteY6" fmla="*/ 2505075 h 2505075"/>
              <a:gd name="connsiteX7" fmla="*/ 0 w 3400425"/>
              <a:gd name="connsiteY7" fmla="*/ 2087554 h 2505075"/>
              <a:gd name="connsiteX8" fmla="*/ 0 w 3400425"/>
              <a:gd name="connsiteY8" fmla="*/ 417521 h 2505075"/>
              <a:gd name="connsiteX0" fmla="*/ 0 w 3400561"/>
              <a:gd name="connsiteY0" fmla="*/ 417521 h 2505075"/>
              <a:gd name="connsiteX1" fmla="*/ 417521 w 3400561"/>
              <a:gd name="connsiteY1" fmla="*/ 0 h 2505075"/>
              <a:gd name="connsiteX2" fmla="*/ 3182929 w 3400561"/>
              <a:gd name="connsiteY2" fmla="*/ 0 h 2505075"/>
              <a:gd name="connsiteX3" fmla="*/ 3400425 w 3400561"/>
              <a:gd name="connsiteY3" fmla="*/ 417521 h 2505075"/>
              <a:gd name="connsiteX4" fmla="*/ 3400425 w 3400561"/>
              <a:gd name="connsiteY4" fmla="*/ 2087554 h 2505075"/>
              <a:gd name="connsiteX5" fmla="*/ 2982904 w 3400561"/>
              <a:gd name="connsiteY5" fmla="*/ 2505075 h 2505075"/>
              <a:gd name="connsiteX6" fmla="*/ 417521 w 3400561"/>
              <a:gd name="connsiteY6" fmla="*/ 2505075 h 2505075"/>
              <a:gd name="connsiteX7" fmla="*/ 0 w 3400561"/>
              <a:gd name="connsiteY7" fmla="*/ 2087554 h 2505075"/>
              <a:gd name="connsiteX8" fmla="*/ 0 w 3400561"/>
              <a:gd name="connsiteY8" fmla="*/ 417521 h 2505075"/>
              <a:gd name="connsiteX0" fmla="*/ 3 w 3400564"/>
              <a:gd name="connsiteY0" fmla="*/ 427046 h 2514600"/>
              <a:gd name="connsiteX1" fmla="*/ 227024 w 3400564"/>
              <a:gd name="connsiteY1" fmla="*/ 0 h 2514600"/>
              <a:gd name="connsiteX2" fmla="*/ 3182932 w 3400564"/>
              <a:gd name="connsiteY2" fmla="*/ 9525 h 2514600"/>
              <a:gd name="connsiteX3" fmla="*/ 3400428 w 3400564"/>
              <a:gd name="connsiteY3" fmla="*/ 427046 h 2514600"/>
              <a:gd name="connsiteX4" fmla="*/ 3400428 w 3400564"/>
              <a:gd name="connsiteY4" fmla="*/ 2097079 h 2514600"/>
              <a:gd name="connsiteX5" fmla="*/ 2982907 w 3400564"/>
              <a:gd name="connsiteY5" fmla="*/ 2514600 h 2514600"/>
              <a:gd name="connsiteX6" fmla="*/ 417524 w 3400564"/>
              <a:gd name="connsiteY6" fmla="*/ 2514600 h 2514600"/>
              <a:gd name="connsiteX7" fmla="*/ 3 w 3400564"/>
              <a:gd name="connsiteY7" fmla="*/ 2097079 h 2514600"/>
              <a:gd name="connsiteX8" fmla="*/ 3 w 3400564"/>
              <a:gd name="connsiteY8" fmla="*/ 427046 h 2514600"/>
              <a:gd name="connsiteX0" fmla="*/ 136 w 3400697"/>
              <a:gd name="connsiteY0" fmla="*/ 427046 h 2514600"/>
              <a:gd name="connsiteX1" fmla="*/ 227157 w 3400697"/>
              <a:gd name="connsiteY1" fmla="*/ 0 h 2514600"/>
              <a:gd name="connsiteX2" fmla="*/ 3183065 w 3400697"/>
              <a:gd name="connsiteY2" fmla="*/ 9525 h 2514600"/>
              <a:gd name="connsiteX3" fmla="*/ 3400561 w 3400697"/>
              <a:gd name="connsiteY3" fmla="*/ 427046 h 2514600"/>
              <a:gd name="connsiteX4" fmla="*/ 3400561 w 3400697"/>
              <a:gd name="connsiteY4" fmla="*/ 2097079 h 2514600"/>
              <a:gd name="connsiteX5" fmla="*/ 2983040 w 3400697"/>
              <a:gd name="connsiteY5" fmla="*/ 2514600 h 2514600"/>
              <a:gd name="connsiteX6" fmla="*/ 217632 w 3400697"/>
              <a:gd name="connsiteY6" fmla="*/ 2514600 h 2514600"/>
              <a:gd name="connsiteX7" fmla="*/ 136 w 3400697"/>
              <a:gd name="connsiteY7" fmla="*/ 2097079 h 2514600"/>
              <a:gd name="connsiteX8" fmla="*/ 136 w 3400697"/>
              <a:gd name="connsiteY8" fmla="*/ 427046 h 2514600"/>
              <a:gd name="connsiteX0" fmla="*/ 136 w 3407786"/>
              <a:gd name="connsiteY0" fmla="*/ 427046 h 2514600"/>
              <a:gd name="connsiteX1" fmla="*/ 227157 w 3407786"/>
              <a:gd name="connsiteY1" fmla="*/ 0 h 2514600"/>
              <a:gd name="connsiteX2" fmla="*/ 3183065 w 3407786"/>
              <a:gd name="connsiteY2" fmla="*/ 9525 h 2514600"/>
              <a:gd name="connsiteX3" fmla="*/ 3400561 w 3407786"/>
              <a:gd name="connsiteY3" fmla="*/ 427046 h 2514600"/>
              <a:gd name="connsiteX4" fmla="*/ 3400561 w 3407786"/>
              <a:gd name="connsiteY4" fmla="*/ 2097079 h 2514600"/>
              <a:gd name="connsiteX5" fmla="*/ 3230690 w 3407786"/>
              <a:gd name="connsiteY5" fmla="*/ 2505075 h 2514600"/>
              <a:gd name="connsiteX6" fmla="*/ 217632 w 3407786"/>
              <a:gd name="connsiteY6" fmla="*/ 2514600 h 2514600"/>
              <a:gd name="connsiteX7" fmla="*/ 136 w 3407786"/>
              <a:gd name="connsiteY7" fmla="*/ 2097079 h 2514600"/>
              <a:gd name="connsiteX8" fmla="*/ 136 w 3407786"/>
              <a:gd name="connsiteY8" fmla="*/ 427046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07786" h="2514600">
                <a:moveTo>
                  <a:pt x="136" y="427046"/>
                </a:moveTo>
                <a:cubicBezTo>
                  <a:pt x="136" y="196456"/>
                  <a:pt x="-3433" y="0"/>
                  <a:pt x="227157" y="0"/>
                </a:cubicBezTo>
                <a:lnTo>
                  <a:pt x="3183065" y="9525"/>
                </a:lnTo>
                <a:cubicBezTo>
                  <a:pt x="3413655" y="9525"/>
                  <a:pt x="3400561" y="196456"/>
                  <a:pt x="3400561" y="427046"/>
                </a:cubicBezTo>
                <a:lnTo>
                  <a:pt x="3400561" y="2097079"/>
                </a:lnTo>
                <a:cubicBezTo>
                  <a:pt x="3400561" y="2327669"/>
                  <a:pt x="3461280" y="2505075"/>
                  <a:pt x="3230690" y="2505075"/>
                </a:cubicBezTo>
                <a:lnTo>
                  <a:pt x="217632" y="2514600"/>
                </a:lnTo>
                <a:cubicBezTo>
                  <a:pt x="-12958" y="2514600"/>
                  <a:pt x="136" y="2327669"/>
                  <a:pt x="136" y="2097079"/>
                </a:cubicBezTo>
                <a:lnTo>
                  <a:pt x="136" y="427046"/>
                </a:lnTo>
                <a:close/>
              </a:path>
            </a:pathLst>
          </a:cu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1678" y="363335"/>
            <a:ext cx="9692547" cy="817765"/>
          </a:xfrm>
        </p:spPr>
        <p:txBody>
          <a:bodyPr/>
          <a:lstStyle/>
          <a:p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Цель разработки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797258" y="1952625"/>
            <a:ext cx="3472722" cy="2952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Создать игру 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“</a:t>
            </a:r>
            <a:r>
              <a:rPr lang="ru-RU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Крестики-нолики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r>
              <a:rPr lang="ru-RU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на 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Python</a:t>
            </a:r>
            <a:r>
              <a:rPr lang="ru-RU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с графическим дизайном</a:t>
            </a:r>
            <a:endParaRPr lang="ru-RU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806" y="2518766"/>
            <a:ext cx="2824749" cy="389691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60" y="1181100"/>
            <a:ext cx="2743765" cy="380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7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>
            <a:off x="1251676" y="1341711"/>
            <a:ext cx="5315087" cy="3931920"/>
          </a:xfrm>
          <a:custGeom>
            <a:avLst/>
            <a:gdLst>
              <a:gd name="connsiteX0" fmla="*/ 0 w 3400425"/>
              <a:gd name="connsiteY0" fmla="*/ 417521 h 2505075"/>
              <a:gd name="connsiteX1" fmla="*/ 417521 w 3400425"/>
              <a:gd name="connsiteY1" fmla="*/ 0 h 2505075"/>
              <a:gd name="connsiteX2" fmla="*/ 2982904 w 3400425"/>
              <a:gd name="connsiteY2" fmla="*/ 0 h 2505075"/>
              <a:gd name="connsiteX3" fmla="*/ 3400425 w 3400425"/>
              <a:gd name="connsiteY3" fmla="*/ 417521 h 2505075"/>
              <a:gd name="connsiteX4" fmla="*/ 3400425 w 3400425"/>
              <a:gd name="connsiteY4" fmla="*/ 2087554 h 2505075"/>
              <a:gd name="connsiteX5" fmla="*/ 2982904 w 3400425"/>
              <a:gd name="connsiteY5" fmla="*/ 2505075 h 2505075"/>
              <a:gd name="connsiteX6" fmla="*/ 417521 w 3400425"/>
              <a:gd name="connsiteY6" fmla="*/ 2505075 h 2505075"/>
              <a:gd name="connsiteX7" fmla="*/ 0 w 3400425"/>
              <a:gd name="connsiteY7" fmla="*/ 2087554 h 2505075"/>
              <a:gd name="connsiteX8" fmla="*/ 0 w 3400425"/>
              <a:gd name="connsiteY8" fmla="*/ 417521 h 2505075"/>
              <a:gd name="connsiteX0" fmla="*/ 0 w 3400561"/>
              <a:gd name="connsiteY0" fmla="*/ 417521 h 2505075"/>
              <a:gd name="connsiteX1" fmla="*/ 417521 w 3400561"/>
              <a:gd name="connsiteY1" fmla="*/ 0 h 2505075"/>
              <a:gd name="connsiteX2" fmla="*/ 3182929 w 3400561"/>
              <a:gd name="connsiteY2" fmla="*/ 0 h 2505075"/>
              <a:gd name="connsiteX3" fmla="*/ 3400425 w 3400561"/>
              <a:gd name="connsiteY3" fmla="*/ 417521 h 2505075"/>
              <a:gd name="connsiteX4" fmla="*/ 3400425 w 3400561"/>
              <a:gd name="connsiteY4" fmla="*/ 2087554 h 2505075"/>
              <a:gd name="connsiteX5" fmla="*/ 2982904 w 3400561"/>
              <a:gd name="connsiteY5" fmla="*/ 2505075 h 2505075"/>
              <a:gd name="connsiteX6" fmla="*/ 417521 w 3400561"/>
              <a:gd name="connsiteY6" fmla="*/ 2505075 h 2505075"/>
              <a:gd name="connsiteX7" fmla="*/ 0 w 3400561"/>
              <a:gd name="connsiteY7" fmla="*/ 2087554 h 2505075"/>
              <a:gd name="connsiteX8" fmla="*/ 0 w 3400561"/>
              <a:gd name="connsiteY8" fmla="*/ 417521 h 2505075"/>
              <a:gd name="connsiteX0" fmla="*/ 3 w 3400564"/>
              <a:gd name="connsiteY0" fmla="*/ 427046 h 2514600"/>
              <a:gd name="connsiteX1" fmla="*/ 227024 w 3400564"/>
              <a:gd name="connsiteY1" fmla="*/ 0 h 2514600"/>
              <a:gd name="connsiteX2" fmla="*/ 3182932 w 3400564"/>
              <a:gd name="connsiteY2" fmla="*/ 9525 h 2514600"/>
              <a:gd name="connsiteX3" fmla="*/ 3400428 w 3400564"/>
              <a:gd name="connsiteY3" fmla="*/ 427046 h 2514600"/>
              <a:gd name="connsiteX4" fmla="*/ 3400428 w 3400564"/>
              <a:gd name="connsiteY4" fmla="*/ 2097079 h 2514600"/>
              <a:gd name="connsiteX5" fmla="*/ 2982907 w 3400564"/>
              <a:gd name="connsiteY5" fmla="*/ 2514600 h 2514600"/>
              <a:gd name="connsiteX6" fmla="*/ 417524 w 3400564"/>
              <a:gd name="connsiteY6" fmla="*/ 2514600 h 2514600"/>
              <a:gd name="connsiteX7" fmla="*/ 3 w 3400564"/>
              <a:gd name="connsiteY7" fmla="*/ 2097079 h 2514600"/>
              <a:gd name="connsiteX8" fmla="*/ 3 w 3400564"/>
              <a:gd name="connsiteY8" fmla="*/ 427046 h 2514600"/>
              <a:gd name="connsiteX0" fmla="*/ 136 w 3400697"/>
              <a:gd name="connsiteY0" fmla="*/ 427046 h 2514600"/>
              <a:gd name="connsiteX1" fmla="*/ 227157 w 3400697"/>
              <a:gd name="connsiteY1" fmla="*/ 0 h 2514600"/>
              <a:gd name="connsiteX2" fmla="*/ 3183065 w 3400697"/>
              <a:gd name="connsiteY2" fmla="*/ 9525 h 2514600"/>
              <a:gd name="connsiteX3" fmla="*/ 3400561 w 3400697"/>
              <a:gd name="connsiteY3" fmla="*/ 427046 h 2514600"/>
              <a:gd name="connsiteX4" fmla="*/ 3400561 w 3400697"/>
              <a:gd name="connsiteY4" fmla="*/ 2097079 h 2514600"/>
              <a:gd name="connsiteX5" fmla="*/ 2983040 w 3400697"/>
              <a:gd name="connsiteY5" fmla="*/ 2514600 h 2514600"/>
              <a:gd name="connsiteX6" fmla="*/ 217632 w 3400697"/>
              <a:gd name="connsiteY6" fmla="*/ 2514600 h 2514600"/>
              <a:gd name="connsiteX7" fmla="*/ 136 w 3400697"/>
              <a:gd name="connsiteY7" fmla="*/ 2097079 h 2514600"/>
              <a:gd name="connsiteX8" fmla="*/ 136 w 3400697"/>
              <a:gd name="connsiteY8" fmla="*/ 427046 h 2514600"/>
              <a:gd name="connsiteX0" fmla="*/ 136 w 3407786"/>
              <a:gd name="connsiteY0" fmla="*/ 427046 h 2514600"/>
              <a:gd name="connsiteX1" fmla="*/ 227157 w 3407786"/>
              <a:gd name="connsiteY1" fmla="*/ 0 h 2514600"/>
              <a:gd name="connsiteX2" fmla="*/ 3183065 w 3407786"/>
              <a:gd name="connsiteY2" fmla="*/ 9525 h 2514600"/>
              <a:gd name="connsiteX3" fmla="*/ 3400561 w 3407786"/>
              <a:gd name="connsiteY3" fmla="*/ 427046 h 2514600"/>
              <a:gd name="connsiteX4" fmla="*/ 3400561 w 3407786"/>
              <a:gd name="connsiteY4" fmla="*/ 2097079 h 2514600"/>
              <a:gd name="connsiteX5" fmla="*/ 3230690 w 3407786"/>
              <a:gd name="connsiteY5" fmla="*/ 2505075 h 2514600"/>
              <a:gd name="connsiteX6" fmla="*/ 217632 w 3407786"/>
              <a:gd name="connsiteY6" fmla="*/ 2514600 h 2514600"/>
              <a:gd name="connsiteX7" fmla="*/ 136 w 3407786"/>
              <a:gd name="connsiteY7" fmla="*/ 2097079 h 2514600"/>
              <a:gd name="connsiteX8" fmla="*/ 136 w 3407786"/>
              <a:gd name="connsiteY8" fmla="*/ 427046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07786" h="2514600">
                <a:moveTo>
                  <a:pt x="136" y="427046"/>
                </a:moveTo>
                <a:cubicBezTo>
                  <a:pt x="136" y="196456"/>
                  <a:pt x="-3433" y="0"/>
                  <a:pt x="227157" y="0"/>
                </a:cubicBezTo>
                <a:lnTo>
                  <a:pt x="3183065" y="9525"/>
                </a:lnTo>
                <a:cubicBezTo>
                  <a:pt x="3413655" y="9525"/>
                  <a:pt x="3400561" y="196456"/>
                  <a:pt x="3400561" y="427046"/>
                </a:cubicBezTo>
                <a:lnTo>
                  <a:pt x="3400561" y="2097079"/>
                </a:lnTo>
                <a:cubicBezTo>
                  <a:pt x="3400561" y="2327669"/>
                  <a:pt x="3461280" y="2505075"/>
                  <a:pt x="3230690" y="2505075"/>
                </a:cubicBezTo>
                <a:lnTo>
                  <a:pt x="217632" y="2514600"/>
                </a:lnTo>
                <a:cubicBezTo>
                  <a:pt x="-12958" y="2514600"/>
                  <a:pt x="136" y="2327669"/>
                  <a:pt x="136" y="2097079"/>
                </a:cubicBezTo>
                <a:lnTo>
                  <a:pt x="136" y="427046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8216172" cy="808240"/>
          </a:xfrm>
        </p:spPr>
        <p:txBody>
          <a:bodyPr>
            <a:norm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Обсуждение дизайна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25132" y="1554118"/>
            <a:ext cx="5168173" cy="446531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u-RU" sz="3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Мы захотели сделать крестики-нолики </a:t>
            </a:r>
            <a:r>
              <a:rPr lang="ru-RU" sz="3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в </a:t>
            </a:r>
            <a:r>
              <a:rPr lang="ru-RU" sz="3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минималистичном стиле. Решили использовать светло-голубой цвет для кнопок и для надписи </a:t>
            </a:r>
            <a:r>
              <a:rPr lang="en-US" sz="3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“</a:t>
            </a:r>
            <a:r>
              <a:rPr lang="ru-RU" sz="3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Добро пожаловать!</a:t>
            </a:r>
            <a:r>
              <a:rPr lang="en-US" sz="3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r>
              <a:rPr lang="ru-RU" sz="3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 А при нажатии на кнопку будет появляться лиловый цвет.</a:t>
            </a:r>
          </a:p>
          <a:p>
            <a:pPr marL="0" indent="0">
              <a:buNone/>
            </a:pPr>
            <a:endParaRPr lang="ru-RU" sz="3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ru-RU" sz="3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Мы решили, что наша игра будет не в развернутом виде.</a:t>
            </a:r>
          </a:p>
          <a:p>
            <a:pPr marL="0" indent="0">
              <a:buNone/>
            </a:pP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13"/>
          <a:stretch/>
        </p:blipFill>
        <p:spPr>
          <a:xfrm>
            <a:off x="6878204" y="1250633"/>
            <a:ext cx="2731536" cy="253614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30"/>
          <a:stretch/>
        </p:blipFill>
        <p:spPr>
          <a:xfrm>
            <a:off x="8580719" y="3846786"/>
            <a:ext cx="2806082" cy="262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8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3"/>
          <p:cNvSpPr/>
          <p:nvPr/>
        </p:nvSpPr>
        <p:spPr>
          <a:xfrm>
            <a:off x="1650611" y="2109311"/>
            <a:ext cx="9380455" cy="959529"/>
          </a:xfrm>
          <a:custGeom>
            <a:avLst/>
            <a:gdLst>
              <a:gd name="connsiteX0" fmla="*/ 0 w 3400425"/>
              <a:gd name="connsiteY0" fmla="*/ 417521 h 2505075"/>
              <a:gd name="connsiteX1" fmla="*/ 417521 w 3400425"/>
              <a:gd name="connsiteY1" fmla="*/ 0 h 2505075"/>
              <a:gd name="connsiteX2" fmla="*/ 2982904 w 3400425"/>
              <a:gd name="connsiteY2" fmla="*/ 0 h 2505075"/>
              <a:gd name="connsiteX3" fmla="*/ 3400425 w 3400425"/>
              <a:gd name="connsiteY3" fmla="*/ 417521 h 2505075"/>
              <a:gd name="connsiteX4" fmla="*/ 3400425 w 3400425"/>
              <a:gd name="connsiteY4" fmla="*/ 2087554 h 2505075"/>
              <a:gd name="connsiteX5" fmla="*/ 2982904 w 3400425"/>
              <a:gd name="connsiteY5" fmla="*/ 2505075 h 2505075"/>
              <a:gd name="connsiteX6" fmla="*/ 417521 w 3400425"/>
              <a:gd name="connsiteY6" fmla="*/ 2505075 h 2505075"/>
              <a:gd name="connsiteX7" fmla="*/ 0 w 3400425"/>
              <a:gd name="connsiteY7" fmla="*/ 2087554 h 2505075"/>
              <a:gd name="connsiteX8" fmla="*/ 0 w 3400425"/>
              <a:gd name="connsiteY8" fmla="*/ 417521 h 2505075"/>
              <a:gd name="connsiteX0" fmla="*/ 0 w 3400561"/>
              <a:gd name="connsiteY0" fmla="*/ 417521 h 2505075"/>
              <a:gd name="connsiteX1" fmla="*/ 417521 w 3400561"/>
              <a:gd name="connsiteY1" fmla="*/ 0 h 2505075"/>
              <a:gd name="connsiteX2" fmla="*/ 3182929 w 3400561"/>
              <a:gd name="connsiteY2" fmla="*/ 0 h 2505075"/>
              <a:gd name="connsiteX3" fmla="*/ 3400425 w 3400561"/>
              <a:gd name="connsiteY3" fmla="*/ 417521 h 2505075"/>
              <a:gd name="connsiteX4" fmla="*/ 3400425 w 3400561"/>
              <a:gd name="connsiteY4" fmla="*/ 2087554 h 2505075"/>
              <a:gd name="connsiteX5" fmla="*/ 2982904 w 3400561"/>
              <a:gd name="connsiteY5" fmla="*/ 2505075 h 2505075"/>
              <a:gd name="connsiteX6" fmla="*/ 417521 w 3400561"/>
              <a:gd name="connsiteY6" fmla="*/ 2505075 h 2505075"/>
              <a:gd name="connsiteX7" fmla="*/ 0 w 3400561"/>
              <a:gd name="connsiteY7" fmla="*/ 2087554 h 2505075"/>
              <a:gd name="connsiteX8" fmla="*/ 0 w 3400561"/>
              <a:gd name="connsiteY8" fmla="*/ 417521 h 2505075"/>
              <a:gd name="connsiteX0" fmla="*/ 3 w 3400564"/>
              <a:gd name="connsiteY0" fmla="*/ 427046 h 2514600"/>
              <a:gd name="connsiteX1" fmla="*/ 227024 w 3400564"/>
              <a:gd name="connsiteY1" fmla="*/ 0 h 2514600"/>
              <a:gd name="connsiteX2" fmla="*/ 3182932 w 3400564"/>
              <a:gd name="connsiteY2" fmla="*/ 9525 h 2514600"/>
              <a:gd name="connsiteX3" fmla="*/ 3400428 w 3400564"/>
              <a:gd name="connsiteY3" fmla="*/ 427046 h 2514600"/>
              <a:gd name="connsiteX4" fmla="*/ 3400428 w 3400564"/>
              <a:gd name="connsiteY4" fmla="*/ 2097079 h 2514600"/>
              <a:gd name="connsiteX5" fmla="*/ 2982907 w 3400564"/>
              <a:gd name="connsiteY5" fmla="*/ 2514600 h 2514600"/>
              <a:gd name="connsiteX6" fmla="*/ 417524 w 3400564"/>
              <a:gd name="connsiteY6" fmla="*/ 2514600 h 2514600"/>
              <a:gd name="connsiteX7" fmla="*/ 3 w 3400564"/>
              <a:gd name="connsiteY7" fmla="*/ 2097079 h 2514600"/>
              <a:gd name="connsiteX8" fmla="*/ 3 w 3400564"/>
              <a:gd name="connsiteY8" fmla="*/ 427046 h 2514600"/>
              <a:gd name="connsiteX0" fmla="*/ 136 w 3400697"/>
              <a:gd name="connsiteY0" fmla="*/ 427046 h 2514600"/>
              <a:gd name="connsiteX1" fmla="*/ 227157 w 3400697"/>
              <a:gd name="connsiteY1" fmla="*/ 0 h 2514600"/>
              <a:gd name="connsiteX2" fmla="*/ 3183065 w 3400697"/>
              <a:gd name="connsiteY2" fmla="*/ 9525 h 2514600"/>
              <a:gd name="connsiteX3" fmla="*/ 3400561 w 3400697"/>
              <a:gd name="connsiteY3" fmla="*/ 427046 h 2514600"/>
              <a:gd name="connsiteX4" fmla="*/ 3400561 w 3400697"/>
              <a:gd name="connsiteY4" fmla="*/ 2097079 h 2514600"/>
              <a:gd name="connsiteX5" fmla="*/ 2983040 w 3400697"/>
              <a:gd name="connsiteY5" fmla="*/ 2514600 h 2514600"/>
              <a:gd name="connsiteX6" fmla="*/ 217632 w 3400697"/>
              <a:gd name="connsiteY6" fmla="*/ 2514600 h 2514600"/>
              <a:gd name="connsiteX7" fmla="*/ 136 w 3400697"/>
              <a:gd name="connsiteY7" fmla="*/ 2097079 h 2514600"/>
              <a:gd name="connsiteX8" fmla="*/ 136 w 3400697"/>
              <a:gd name="connsiteY8" fmla="*/ 427046 h 2514600"/>
              <a:gd name="connsiteX0" fmla="*/ 136 w 3407786"/>
              <a:gd name="connsiteY0" fmla="*/ 427046 h 2514600"/>
              <a:gd name="connsiteX1" fmla="*/ 227157 w 3407786"/>
              <a:gd name="connsiteY1" fmla="*/ 0 h 2514600"/>
              <a:gd name="connsiteX2" fmla="*/ 3183065 w 3407786"/>
              <a:gd name="connsiteY2" fmla="*/ 9525 h 2514600"/>
              <a:gd name="connsiteX3" fmla="*/ 3400561 w 3407786"/>
              <a:gd name="connsiteY3" fmla="*/ 427046 h 2514600"/>
              <a:gd name="connsiteX4" fmla="*/ 3400561 w 3407786"/>
              <a:gd name="connsiteY4" fmla="*/ 2097079 h 2514600"/>
              <a:gd name="connsiteX5" fmla="*/ 3230690 w 3407786"/>
              <a:gd name="connsiteY5" fmla="*/ 2505075 h 2514600"/>
              <a:gd name="connsiteX6" fmla="*/ 217632 w 3407786"/>
              <a:gd name="connsiteY6" fmla="*/ 2514600 h 2514600"/>
              <a:gd name="connsiteX7" fmla="*/ 136 w 3407786"/>
              <a:gd name="connsiteY7" fmla="*/ 2097079 h 2514600"/>
              <a:gd name="connsiteX8" fmla="*/ 136 w 3407786"/>
              <a:gd name="connsiteY8" fmla="*/ 427046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07786" h="2514600">
                <a:moveTo>
                  <a:pt x="136" y="427046"/>
                </a:moveTo>
                <a:cubicBezTo>
                  <a:pt x="136" y="196456"/>
                  <a:pt x="-3433" y="0"/>
                  <a:pt x="227157" y="0"/>
                </a:cubicBezTo>
                <a:lnTo>
                  <a:pt x="3183065" y="9525"/>
                </a:lnTo>
                <a:cubicBezTo>
                  <a:pt x="3413655" y="9525"/>
                  <a:pt x="3400561" y="196456"/>
                  <a:pt x="3400561" y="427046"/>
                </a:cubicBezTo>
                <a:lnTo>
                  <a:pt x="3400561" y="2097079"/>
                </a:lnTo>
                <a:cubicBezTo>
                  <a:pt x="3400561" y="2327669"/>
                  <a:pt x="3461280" y="2505075"/>
                  <a:pt x="3230690" y="2505075"/>
                </a:cubicBezTo>
                <a:lnTo>
                  <a:pt x="217632" y="2514600"/>
                </a:lnTo>
                <a:cubicBezTo>
                  <a:pt x="-12958" y="2514600"/>
                  <a:pt x="136" y="2327669"/>
                  <a:pt x="136" y="2097079"/>
                </a:cubicBezTo>
                <a:lnTo>
                  <a:pt x="136" y="427046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Изучение дополнительных библиотек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21864" y="2087881"/>
            <a:ext cx="9037950" cy="11943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Для написания графического интерфейса в Питоне нам понадобятся библиотеки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random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functools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copy </a:t>
            </a:r>
            <a:r>
              <a:rPr lang="ru-RU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и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tkinter</a:t>
            </a:r>
            <a:endParaRPr lang="ru-RU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547" y="3282204"/>
            <a:ext cx="8582584" cy="297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6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3"/>
          <p:cNvSpPr/>
          <p:nvPr/>
        </p:nvSpPr>
        <p:spPr>
          <a:xfrm>
            <a:off x="1488161" y="3886535"/>
            <a:ext cx="9390046" cy="2340608"/>
          </a:xfrm>
          <a:custGeom>
            <a:avLst/>
            <a:gdLst>
              <a:gd name="connsiteX0" fmla="*/ 0 w 3400425"/>
              <a:gd name="connsiteY0" fmla="*/ 417521 h 2505075"/>
              <a:gd name="connsiteX1" fmla="*/ 417521 w 3400425"/>
              <a:gd name="connsiteY1" fmla="*/ 0 h 2505075"/>
              <a:gd name="connsiteX2" fmla="*/ 2982904 w 3400425"/>
              <a:gd name="connsiteY2" fmla="*/ 0 h 2505075"/>
              <a:gd name="connsiteX3" fmla="*/ 3400425 w 3400425"/>
              <a:gd name="connsiteY3" fmla="*/ 417521 h 2505075"/>
              <a:gd name="connsiteX4" fmla="*/ 3400425 w 3400425"/>
              <a:gd name="connsiteY4" fmla="*/ 2087554 h 2505075"/>
              <a:gd name="connsiteX5" fmla="*/ 2982904 w 3400425"/>
              <a:gd name="connsiteY5" fmla="*/ 2505075 h 2505075"/>
              <a:gd name="connsiteX6" fmla="*/ 417521 w 3400425"/>
              <a:gd name="connsiteY6" fmla="*/ 2505075 h 2505075"/>
              <a:gd name="connsiteX7" fmla="*/ 0 w 3400425"/>
              <a:gd name="connsiteY7" fmla="*/ 2087554 h 2505075"/>
              <a:gd name="connsiteX8" fmla="*/ 0 w 3400425"/>
              <a:gd name="connsiteY8" fmla="*/ 417521 h 2505075"/>
              <a:gd name="connsiteX0" fmla="*/ 0 w 3400561"/>
              <a:gd name="connsiteY0" fmla="*/ 417521 h 2505075"/>
              <a:gd name="connsiteX1" fmla="*/ 417521 w 3400561"/>
              <a:gd name="connsiteY1" fmla="*/ 0 h 2505075"/>
              <a:gd name="connsiteX2" fmla="*/ 3182929 w 3400561"/>
              <a:gd name="connsiteY2" fmla="*/ 0 h 2505075"/>
              <a:gd name="connsiteX3" fmla="*/ 3400425 w 3400561"/>
              <a:gd name="connsiteY3" fmla="*/ 417521 h 2505075"/>
              <a:gd name="connsiteX4" fmla="*/ 3400425 w 3400561"/>
              <a:gd name="connsiteY4" fmla="*/ 2087554 h 2505075"/>
              <a:gd name="connsiteX5" fmla="*/ 2982904 w 3400561"/>
              <a:gd name="connsiteY5" fmla="*/ 2505075 h 2505075"/>
              <a:gd name="connsiteX6" fmla="*/ 417521 w 3400561"/>
              <a:gd name="connsiteY6" fmla="*/ 2505075 h 2505075"/>
              <a:gd name="connsiteX7" fmla="*/ 0 w 3400561"/>
              <a:gd name="connsiteY7" fmla="*/ 2087554 h 2505075"/>
              <a:gd name="connsiteX8" fmla="*/ 0 w 3400561"/>
              <a:gd name="connsiteY8" fmla="*/ 417521 h 2505075"/>
              <a:gd name="connsiteX0" fmla="*/ 3 w 3400564"/>
              <a:gd name="connsiteY0" fmla="*/ 427046 h 2514600"/>
              <a:gd name="connsiteX1" fmla="*/ 227024 w 3400564"/>
              <a:gd name="connsiteY1" fmla="*/ 0 h 2514600"/>
              <a:gd name="connsiteX2" fmla="*/ 3182932 w 3400564"/>
              <a:gd name="connsiteY2" fmla="*/ 9525 h 2514600"/>
              <a:gd name="connsiteX3" fmla="*/ 3400428 w 3400564"/>
              <a:gd name="connsiteY3" fmla="*/ 427046 h 2514600"/>
              <a:gd name="connsiteX4" fmla="*/ 3400428 w 3400564"/>
              <a:gd name="connsiteY4" fmla="*/ 2097079 h 2514600"/>
              <a:gd name="connsiteX5" fmla="*/ 2982907 w 3400564"/>
              <a:gd name="connsiteY5" fmla="*/ 2514600 h 2514600"/>
              <a:gd name="connsiteX6" fmla="*/ 417524 w 3400564"/>
              <a:gd name="connsiteY6" fmla="*/ 2514600 h 2514600"/>
              <a:gd name="connsiteX7" fmla="*/ 3 w 3400564"/>
              <a:gd name="connsiteY7" fmla="*/ 2097079 h 2514600"/>
              <a:gd name="connsiteX8" fmla="*/ 3 w 3400564"/>
              <a:gd name="connsiteY8" fmla="*/ 427046 h 2514600"/>
              <a:gd name="connsiteX0" fmla="*/ 136 w 3400697"/>
              <a:gd name="connsiteY0" fmla="*/ 427046 h 2514600"/>
              <a:gd name="connsiteX1" fmla="*/ 227157 w 3400697"/>
              <a:gd name="connsiteY1" fmla="*/ 0 h 2514600"/>
              <a:gd name="connsiteX2" fmla="*/ 3183065 w 3400697"/>
              <a:gd name="connsiteY2" fmla="*/ 9525 h 2514600"/>
              <a:gd name="connsiteX3" fmla="*/ 3400561 w 3400697"/>
              <a:gd name="connsiteY3" fmla="*/ 427046 h 2514600"/>
              <a:gd name="connsiteX4" fmla="*/ 3400561 w 3400697"/>
              <a:gd name="connsiteY4" fmla="*/ 2097079 h 2514600"/>
              <a:gd name="connsiteX5" fmla="*/ 2983040 w 3400697"/>
              <a:gd name="connsiteY5" fmla="*/ 2514600 h 2514600"/>
              <a:gd name="connsiteX6" fmla="*/ 217632 w 3400697"/>
              <a:gd name="connsiteY6" fmla="*/ 2514600 h 2514600"/>
              <a:gd name="connsiteX7" fmla="*/ 136 w 3400697"/>
              <a:gd name="connsiteY7" fmla="*/ 2097079 h 2514600"/>
              <a:gd name="connsiteX8" fmla="*/ 136 w 3400697"/>
              <a:gd name="connsiteY8" fmla="*/ 427046 h 2514600"/>
              <a:gd name="connsiteX0" fmla="*/ 136 w 3407786"/>
              <a:gd name="connsiteY0" fmla="*/ 427046 h 2514600"/>
              <a:gd name="connsiteX1" fmla="*/ 227157 w 3407786"/>
              <a:gd name="connsiteY1" fmla="*/ 0 h 2514600"/>
              <a:gd name="connsiteX2" fmla="*/ 3183065 w 3407786"/>
              <a:gd name="connsiteY2" fmla="*/ 9525 h 2514600"/>
              <a:gd name="connsiteX3" fmla="*/ 3400561 w 3407786"/>
              <a:gd name="connsiteY3" fmla="*/ 427046 h 2514600"/>
              <a:gd name="connsiteX4" fmla="*/ 3400561 w 3407786"/>
              <a:gd name="connsiteY4" fmla="*/ 2097079 h 2514600"/>
              <a:gd name="connsiteX5" fmla="*/ 3230690 w 3407786"/>
              <a:gd name="connsiteY5" fmla="*/ 2505075 h 2514600"/>
              <a:gd name="connsiteX6" fmla="*/ 217632 w 3407786"/>
              <a:gd name="connsiteY6" fmla="*/ 2514600 h 2514600"/>
              <a:gd name="connsiteX7" fmla="*/ 136 w 3407786"/>
              <a:gd name="connsiteY7" fmla="*/ 2097079 h 2514600"/>
              <a:gd name="connsiteX8" fmla="*/ 136 w 3407786"/>
              <a:gd name="connsiteY8" fmla="*/ 427046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07786" h="2514600">
                <a:moveTo>
                  <a:pt x="136" y="427046"/>
                </a:moveTo>
                <a:cubicBezTo>
                  <a:pt x="136" y="196456"/>
                  <a:pt x="-3433" y="0"/>
                  <a:pt x="227157" y="0"/>
                </a:cubicBezTo>
                <a:lnTo>
                  <a:pt x="3183065" y="9525"/>
                </a:lnTo>
                <a:cubicBezTo>
                  <a:pt x="3413655" y="9525"/>
                  <a:pt x="3400561" y="196456"/>
                  <a:pt x="3400561" y="427046"/>
                </a:cubicBezTo>
                <a:lnTo>
                  <a:pt x="3400561" y="2097079"/>
                </a:lnTo>
                <a:cubicBezTo>
                  <a:pt x="3400561" y="2327669"/>
                  <a:pt x="3461280" y="2505075"/>
                  <a:pt x="3230690" y="2505075"/>
                </a:cubicBezTo>
                <a:lnTo>
                  <a:pt x="217632" y="2514600"/>
                </a:lnTo>
                <a:cubicBezTo>
                  <a:pt x="-12958" y="2514600"/>
                  <a:pt x="136" y="2327669"/>
                  <a:pt x="136" y="2097079"/>
                </a:cubicBezTo>
                <a:lnTo>
                  <a:pt x="136" y="427046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09520"/>
          </a:xfrm>
        </p:spPr>
        <p:txBody>
          <a:bodyPr>
            <a:norm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Написание программы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614285" y="4092195"/>
            <a:ext cx="9390046" cy="23314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Создаем переменную </a:t>
            </a:r>
            <a:r>
              <a:rPr lang="ru-RU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board</a:t>
            </a:r>
            <a:r>
              <a:rPr lang="ru-RU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которая представляет собой список списков размером </a:t>
            </a:r>
            <a:r>
              <a:rPr lang="ru-RU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3x3. Каждый </a:t>
            </a:r>
            <a:r>
              <a:rPr lang="ru-RU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элемент списка </a:t>
            </a:r>
            <a:r>
              <a:rPr lang="ru-RU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устанавливает </a:t>
            </a:r>
            <a:r>
              <a:rPr lang="ru-RU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значение " ", что означает пустую ячейку на игровой доске.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7327" t="37932" r="51898" b="50804"/>
          <a:stretch/>
        </p:blipFill>
        <p:spPr>
          <a:xfrm>
            <a:off x="1251678" y="1451295"/>
            <a:ext cx="10184516" cy="209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2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>
            <a:off x="7993118" y="1181556"/>
            <a:ext cx="3547239" cy="5398101"/>
          </a:xfrm>
          <a:custGeom>
            <a:avLst/>
            <a:gdLst>
              <a:gd name="connsiteX0" fmla="*/ 0 w 3400425"/>
              <a:gd name="connsiteY0" fmla="*/ 417521 h 2505075"/>
              <a:gd name="connsiteX1" fmla="*/ 417521 w 3400425"/>
              <a:gd name="connsiteY1" fmla="*/ 0 h 2505075"/>
              <a:gd name="connsiteX2" fmla="*/ 2982904 w 3400425"/>
              <a:gd name="connsiteY2" fmla="*/ 0 h 2505075"/>
              <a:gd name="connsiteX3" fmla="*/ 3400425 w 3400425"/>
              <a:gd name="connsiteY3" fmla="*/ 417521 h 2505075"/>
              <a:gd name="connsiteX4" fmla="*/ 3400425 w 3400425"/>
              <a:gd name="connsiteY4" fmla="*/ 2087554 h 2505075"/>
              <a:gd name="connsiteX5" fmla="*/ 2982904 w 3400425"/>
              <a:gd name="connsiteY5" fmla="*/ 2505075 h 2505075"/>
              <a:gd name="connsiteX6" fmla="*/ 417521 w 3400425"/>
              <a:gd name="connsiteY6" fmla="*/ 2505075 h 2505075"/>
              <a:gd name="connsiteX7" fmla="*/ 0 w 3400425"/>
              <a:gd name="connsiteY7" fmla="*/ 2087554 h 2505075"/>
              <a:gd name="connsiteX8" fmla="*/ 0 w 3400425"/>
              <a:gd name="connsiteY8" fmla="*/ 417521 h 2505075"/>
              <a:gd name="connsiteX0" fmla="*/ 0 w 3400561"/>
              <a:gd name="connsiteY0" fmla="*/ 417521 h 2505075"/>
              <a:gd name="connsiteX1" fmla="*/ 417521 w 3400561"/>
              <a:gd name="connsiteY1" fmla="*/ 0 h 2505075"/>
              <a:gd name="connsiteX2" fmla="*/ 3182929 w 3400561"/>
              <a:gd name="connsiteY2" fmla="*/ 0 h 2505075"/>
              <a:gd name="connsiteX3" fmla="*/ 3400425 w 3400561"/>
              <a:gd name="connsiteY3" fmla="*/ 417521 h 2505075"/>
              <a:gd name="connsiteX4" fmla="*/ 3400425 w 3400561"/>
              <a:gd name="connsiteY4" fmla="*/ 2087554 h 2505075"/>
              <a:gd name="connsiteX5" fmla="*/ 2982904 w 3400561"/>
              <a:gd name="connsiteY5" fmla="*/ 2505075 h 2505075"/>
              <a:gd name="connsiteX6" fmla="*/ 417521 w 3400561"/>
              <a:gd name="connsiteY6" fmla="*/ 2505075 h 2505075"/>
              <a:gd name="connsiteX7" fmla="*/ 0 w 3400561"/>
              <a:gd name="connsiteY7" fmla="*/ 2087554 h 2505075"/>
              <a:gd name="connsiteX8" fmla="*/ 0 w 3400561"/>
              <a:gd name="connsiteY8" fmla="*/ 417521 h 2505075"/>
              <a:gd name="connsiteX0" fmla="*/ 3 w 3400564"/>
              <a:gd name="connsiteY0" fmla="*/ 427046 h 2514600"/>
              <a:gd name="connsiteX1" fmla="*/ 227024 w 3400564"/>
              <a:gd name="connsiteY1" fmla="*/ 0 h 2514600"/>
              <a:gd name="connsiteX2" fmla="*/ 3182932 w 3400564"/>
              <a:gd name="connsiteY2" fmla="*/ 9525 h 2514600"/>
              <a:gd name="connsiteX3" fmla="*/ 3400428 w 3400564"/>
              <a:gd name="connsiteY3" fmla="*/ 427046 h 2514600"/>
              <a:gd name="connsiteX4" fmla="*/ 3400428 w 3400564"/>
              <a:gd name="connsiteY4" fmla="*/ 2097079 h 2514600"/>
              <a:gd name="connsiteX5" fmla="*/ 2982907 w 3400564"/>
              <a:gd name="connsiteY5" fmla="*/ 2514600 h 2514600"/>
              <a:gd name="connsiteX6" fmla="*/ 417524 w 3400564"/>
              <a:gd name="connsiteY6" fmla="*/ 2514600 h 2514600"/>
              <a:gd name="connsiteX7" fmla="*/ 3 w 3400564"/>
              <a:gd name="connsiteY7" fmla="*/ 2097079 h 2514600"/>
              <a:gd name="connsiteX8" fmla="*/ 3 w 3400564"/>
              <a:gd name="connsiteY8" fmla="*/ 427046 h 2514600"/>
              <a:gd name="connsiteX0" fmla="*/ 136 w 3400697"/>
              <a:gd name="connsiteY0" fmla="*/ 427046 h 2514600"/>
              <a:gd name="connsiteX1" fmla="*/ 227157 w 3400697"/>
              <a:gd name="connsiteY1" fmla="*/ 0 h 2514600"/>
              <a:gd name="connsiteX2" fmla="*/ 3183065 w 3400697"/>
              <a:gd name="connsiteY2" fmla="*/ 9525 h 2514600"/>
              <a:gd name="connsiteX3" fmla="*/ 3400561 w 3400697"/>
              <a:gd name="connsiteY3" fmla="*/ 427046 h 2514600"/>
              <a:gd name="connsiteX4" fmla="*/ 3400561 w 3400697"/>
              <a:gd name="connsiteY4" fmla="*/ 2097079 h 2514600"/>
              <a:gd name="connsiteX5" fmla="*/ 2983040 w 3400697"/>
              <a:gd name="connsiteY5" fmla="*/ 2514600 h 2514600"/>
              <a:gd name="connsiteX6" fmla="*/ 217632 w 3400697"/>
              <a:gd name="connsiteY6" fmla="*/ 2514600 h 2514600"/>
              <a:gd name="connsiteX7" fmla="*/ 136 w 3400697"/>
              <a:gd name="connsiteY7" fmla="*/ 2097079 h 2514600"/>
              <a:gd name="connsiteX8" fmla="*/ 136 w 3400697"/>
              <a:gd name="connsiteY8" fmla="*/ 427046 h 2514600"/>
              <a:gd name="connsiteX0" fmla="*/ 136 w 3407786"/>
              <a:gd name="connsiteY0" fmla="*/ 427046 h 2514600"/>
              <a:gd name="connsiteX1" fmla="*/ 227157 w 3407786"/>
              <a:gd name="connsiteY1" fmla="*/ 0 h 2514600"/>
              <a:gd name="connsiteX2" fmla="*/ 3183065 w 3407786"/>
              <a:gd name="connsiteY2" fmla="*/ 9525 h 2514600"/>
              <a:gd name="connsiteX3" fmla="*/ 3400561 w 3407786"/>
              <a:gd name="connsiteY3" fmla="*/ 427046 h 2514600"/>
              <a:gd name="connsiteX4" fmla="*/ 3400561 w 3407786"/>
              <a:gd name="connsiteY4" fmla="*/ 2097079 h 2514600"/>
              <a:gd name="connsiteX5" fmla="*/ 3230690 w 3407786"/>
              <a:gd name="connsiteY5" fmla="*/ 2505075 h 2514600"/>
              <a:gd name="connsiteX6" fmla="*/ 217632 w 3407786"/>
              <a:gd name="connsiteY6" fmla="*/ 2514600 h 2514600"/>
              <a:gd name="connsiteX7" fmla="*/ 136 w 3407786"/>
              <a:gd name="connsiteY7" fmla="*/ 2097079 h 2514600"/>
              <a:gd name="connsiteX8" fmla="*/ 136 w 3407786"/>
              <a:gd name="connsiteY8" fmla="*/ 427046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07786" h="2514600">
                <a:moveTo>
                  <a:pt x="136" y="427046"/>
                </a:moveTo>
                <a:cubicBezTo>
                  <a:pt x="136" y="196456"/>
                  <a:pt x="-3433" y="0"/>
                  <a:pt x="227157" y="0"/>
                </a:cubicBezTo>
                <a:lnTo>
                  <a:pt x="3183065" y="9525"/>
                </a:lnTo>
                <a:cubicBezTo>
                  <a:pt x="3413655" y="9525"/>
                  <a:pt x="3400561" y="196456"/>
                  <a:pt x="3400561" y="427046"/>
                </a:cubicBezTo>
                <a:lnTo>
                  <a:pt x="3400561" y="2097079"/>
                </a:lnTo>
                <a:cubicBezTo>
                  <a:pt x="3400561" y="2327669"/>
                  <a:pt x="3461280" y="2505075"/>
                  <a:pt x="3230690" y="2505075"/>
                </a:cubicBezTo>
                <a:lnTo>
                  <a:pt x="217632" y="2514600"/>
                </a:lnTo>
                <a:cubicBezTo>
                  <a:pt x="-12958" y="2514600"/>
                  <a:pt x="136" y="2327669"/>
                  <a:pt x="136" y="2097079"/>
                </a:cubicBezTo>
                <a:lnTo>
                  <a:pt x="136" y="427046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09520"/>
          </a:xfrm>
        </p:spPr>
        <p:txBody>
          <a:bodyPr>
            <a:norm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Написание программы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69013" y="1291905"/>
            <a:ext cx="3381702" cy="50214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Функция </a:t>
            </a:r>
            <a:r>
              <a:rPr lang="ru-RU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win</a:t>
            </a:r>
            <a:r>
              <a:rPr lang="ru-RU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(b, l) принимает два аргумента: b - игровую доску и l - символ игрока, в нашем случае "X" . Функция проверяет, есть ли на доске выигрышная комбинация для заданного игрока l. 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16939" t="25517" r="50315" b="38621"/>
          <a:stretch/>
        </p:blipFill>
        <p:spPr>
          <a:xfrm>
            <a:off x="969580" y="1586978"/>
            <a:ext cx="6944710" cy="427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1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3"/>
          <p:cNvSpPr/>
          <p:nvPr/>
        </p:nvSpPr>
        <p:spPr>
          <a:xfrm>
            <a:off x="932553" y="1291905"/>
            <a:ext cx="6540302" cy="5424205"/>
          </a:xfrm>
          <a:custGeom>
            <a:avLst/>
            <a:gdLst>
              <a:gd name="connsiteX0" fmla="*/ 0 w 3400425"/>
              <a:gd name="connsiteY0" fmla="*/ 417521 h 2505075"/>
              <a:gd name="connsiteX1" fmla="*/ 417521 w 3400425"/>
              <a:gd name="connsiteY1" fmla="*/ 0 h 2505075"/>
              <a:gd name="connsiteX2" fmla="*/ 2982904 w 3400425"/>
              <a:gd name="connsiteY2" fmla="*/ 0 h 2505075"/>
              <a:gd name="connsiteX3" fmla="*/ 3400425 w 3400425"/>
              <a:gd name="connsiteY3" fmla="*/ 417521 h 2505075"/>
              <a:gd name="connsiteX4" fmla="*/ 3400425 w 3400425"/>
              <a:gd name="connsiteY4" fmla="*/ 2087554 h 2505075"/>
              <a:gd name="connsiteX5" fmla="*/ 2982904 w 3400425"/>
              <a:gd name="connsiteY5" fmla="*/ 2505075 h 2505075"/>
              <a:gd name="connsiteX6" fmla="*/ 417521 w 3400425"/>
              <a:gd name="connsiteY6" fmla="*/ 2505075 h 2505075"/>
              <a:gd name="connsiteX7" fmla="*/ 0 w 3400425"/>
              <a:gd name="connsiteY7" fmla="*/ 2087554 h 2505075"/>
              <a:gd name="connsiteX8" fmla="*/ 0 w 3400425"/>
              <a:gd name="connsiteY8" fmla="*/ 417521 h 2505075"/>
              <a:gd name="connsiteX0" fmla="*/ 0 w 3400561"/>
              <a:gd name="connsiteY0" fmla="*/ 417521 h 2505075"/>
              <a:gd name="connsiteX1" fmla="*/ 417521 w 3400561"/>
              <a:gd name="connsiteY1" fmla="*/ 0 h 2505075"/>
              <a:gd name="connsiteX2" fmla="*/ 3182929 w 3400561"/>
              <a:gd name="connsiteY2" fmla="*/ 0 h 2505075"/>
              <a:gd name="connsiteX3" fmla="*/ 3400425 w 3400561"/>
              <a:gd name="connsiteY3" fmla="*/ 417521 h 2505075"/>
              <a:gd name="connsiteX4" fmla="*/ 3400425 w 3400561"/>
              <a:gd name="connsiteY4" fmla="*/ 2087554 h 2505075"/>
              <a:gd name="connsiteX5" fmla="*/ 2982904 w 3400561"/>
              <a:gd name="connsiteY5" fmla="*/ 2505075 h 2505075"/>
              <a:gd name="connsiteX6" fmla="*/ 417521 w 3400561"/>
              <a:gd name="connsiteY6" fmla="*/ 2505075 h 2505075"/>
              <a:gd name="connsiteX7" fmla="*/ 0 w 3400561"/>
              <a:gd name="connsiteY7" fmla="*/ 2087554 h 2505075"/>
              <a:gd name="connsiteX8" fmla="*/ 0 w 3400561"/>
              <a:gd name="connsiteY8" fmla="*/ 417521 h 2505075"/>
              <a:gd name="connsiteX0" fmla="*/ 3 w 3400564"/>
              <a:gd name="connsiteY0" fmla="*/ 427046 h 2514600"/>
              <a:gd name="connsiteX1" fmla="*/ 227024 w 3400564"/>
              <a:gd name="connsiteY1" fmla="*/ 0 h 2514600"/>
              <a:gd name="connsiteX2" fmla="*/ 3182932 w 3400564"/>
              <a:gd name="connsiteY2" fmla="*/ 9525 h 2514600"/>
              <a:gd name="connsiteX3" fmla="*/ 3400428 w 3400564"/>
              <a:gd name="connsiteY3" fmla="*/ 427046 h 2514600"/>
              <a:gd name="connsiteX4" fmla="*/ 3400428 w 3400564"/>
              <a:gd name="connsiteY4" fmla="*/ 2097079 h 2514600"/>
              <a:gd name="connsiteX5" fmla="*/ 2982907 w 3400564"/>
              <a:gd name="connsiteY5" fmla="*/ 2514600 h 2514600"/>
              <a:gd name="connsiteX6" fmla="*/ 417524 w 3400564"/>
              <a:gd name="connsiteY6" fmla="*/ 2514600 h 2514600"/>
              <a:gd name="connsiteX7" fmla="*/ 3 w 3400564"/>
              <a:gd name="connsiteY7" fmla="*/ 2097079 h 2514600"/>
              <a:gd name="connsiteX8" fmla="*/ 3 w 3400564"/>
              <a:gd name="connsiteY8" fmla="*/ 427046 h 2514600"/>
              <a:gd name="connsiteX0" fmla="*/ 136 w 3400697"/>
              <a:gd name="connsiteY0" fmla="*/ 427046 h 2514600"/>
              <a:gd name="connsiteX1" fmla="*/ 227157 w 3400697"/>
              <a:gd name="connsiteY1" fmla="*/ 0 h 2514600"/>
              <a:gd name="connsiteX2" fmla="*/ 3183065 w 3400697"/>
              <a:gd name="connsiteY2" fmla="*/ 9525 h 2514600"/>
              <a:gd name="connsiteX3" fmla="*/ 3400561 w 3400697"/>
              <a:gd name="connsiteY3" fmla="*/ 427046 h 2514600"/>
              <a:gd name="connsiteX4" fmla="*/ 3400561 w 3400697"/>
              <a:gd name="connsiteY4" fmla="*/ 2097079 h 2514600"/>
              <a:gd name="connsiteX5" fmla="*/ 2983040 w 3400697"/>
              <a:gd name="connsiteY5" fmla="*/ 2514600 h 2514600"/>
              <a:gd name="connsiteX6" fmla="*/ 217632 w 3400697"/>
              <a:gd name="connsiteY6" fmla="*/ 2514600 h 2514600"/>
              <a:gd name="connsiteX7" fmla="*/ 136 w 3400697"/>
              <a:gd name="connsiteY7" fmla="*/ 2097079 h 2514600"/>
              <a:gd name="connsiteX8" fmla="*/ 136 w 3400697"/>
              <a:gd name="connsiteY8" fmla="*/ 427046 h 2514600"/>
              <a:gd name="connsiteX0" fmla="*/ 136 w 3407786"/>
              <a:gd name="connsiteY0" fmla="*/ 427046 h 2514600"/>
              <a:gd name="connsiteX1" fmla="*/ 227157 w 3407786"/>
              <a:gd name="connsiteY1" fmla="*/ 0 h 2514600"/>
              <a:gd name="connsiteX2" fmla="*/ 3183065 w 3407786"/>
              <a:gd name="connsiteY2" fmla="*/ 9525 h 2514600"/>
              <a:gd name="connsiteX3" fmla="*/ 3400561 w 3407786"/>
              <a:gd name="connsiteY3" fmla="*/ 427046 h 2514600"/>
              <a:gd name="connsiteX4" fmla="*/ 3400561 w 3407786"/>
              <a:gd name="connsiteY4" fmla="*/ 2097079 h 2514600"/>
              <a:gd name="connsiteX5" fmla="*/ 3230690 w 3407786"/>
              <a:gd name="connsiteY5" fmla="*/ 2505075 h 2514600"/>
              <a:gd name="connsiteX6" fmla="*/ 217632 w 3407786"/>
              <a:gd name="connsiteY6" fmla="*/ 2514600 h 2514600"/>
              <a:gd name="connsiteX7" fmla="*/ 136 w 3407786"/>
              <a:gd name="connsiteY7" fmla="*/ 2097079 h 2514600"/>
              <a:gd name="connsiteX8" fmla="*/ 136 w 3407786"/>
              <a:gd name="connsiteY8" fmla="*/ 427046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07786" h="2514600">
                <a:moveTo>
                  <a:pt x="136" y="427046"/>
                </a:moveTo>
                <a:cubicBezTo>
                  <a:pt x="136" y="196456"/>
                  <a:pt x="-3433" y="0"/>
                  <a:pt x="227157" y="0"/>
                </a:cubicBezTo>
                <a:lnTo>
                  <a:pt x="3183065" y="9525"/>
                </a:lnTo>
                <a:cubicBezTo>
                  <a:pt x="3413655" y="9525"/>
                  <a:pt x="3400561" y="196456"/>
                  <a:pt x="3400561" y="427046"/>
                </a:cubicBezTo>
                <a:lnTo>
                  <a:pt x="3400561" y="2097079"/>
                </a:lnTo>
                <a:cubicBezTo>
                  <a:pt x="3400561" y="2327669"/>
                  <a:pt x="3461280" y="2505075"/>
                  <a:pt x="3230690" y="2505075"/>
                </a:cubicBezTo>
                <a:lnTo>
                  <a:pt x="217632" y="2514600"/>
                </a:lnTo>
                <a:cubicBezTo>
                  <a:pt x="-12958" y="2514600"/>
                  <a:pt x="136" y="2327669"/>
                  <a:pt x="136" y="2097079"/>
                </a:cubicBezTo>
                <a:lnTo>
                  <a:pt x="136" y="427046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6726" y="382385"/>
            <a:ext cx="10178322" cy="909520"/>
          </a:xfrm>
        </p:spPr>
        <p:txBody>
          <a:bodyPr>
            <a:norm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Написание программы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32553" y="1322578"/>
            <a:ext cx="6691502" cy="55425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Функция </a:t>
            </a:r>
            <a:r>
              <a:rPr lang="ru-RU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free</a:t>
            </a:r>
            <a:r>
              <a:rPr lang="ru-RU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(i, j) принимает два аргумента: i и j - координаты клетки на игровой доске. Функция проверяет, свободна ли данная клетка. Если </a:t>
            </a:r>
            <a:r>
              <a:rPr lang="ru-RU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свободна</a:t>
            </a:r>
            <a:r>
              <a:rPr lang="ru-RU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то </a:t>
            </a:r>
            <a:r>
              <a:rPr lang="ru-RU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возвращает </a:t>
            </a:r>
            <a:r>
              <a:rPr lang="ru-RU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r>
              <a:rPr lang="ru-RU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ru-RU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если </a:t>
            </a:r>
            <a:r>
              <a:rPr lang="ru-RU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нет - </a:t>
            </a:r>
            <a:r>
              <a:rPr lang="ru-RU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False</a:t>
            </a:r>
            <a:r>
              <a:rPr lang="ru-RU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0" indent="0">
              <a:buNone/>
            </a:pPr>
            <a:r>
              <a:rPr lang="ru-RU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А функция </a:t>
            </a:r>
            <a:r>
              <a:rPr lang="ru-RU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full</a:t>
            </a:r>
            <a:r>
              <a:rPr lang="ru-RU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 проходит по каждой строке доски и считает количество свободных клеток. Если хотя бы одна клетка свободна, то функция возвращает </a:t>
            </a:r>
            <a:r>
              <a:rPr lang="ru-RU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False</a:t>
            </a:r>
            <a:r>
              <a:rPr lang="ru-RU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что значит игра не закончилась.</a:t>
            </a:r>
            <a:endParaRPr lang="ru-RU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5259" t="24367" r="64569" b="36553"/>
          <a:stretch/>
        </p:blipFill>
        <p:spPr>
          <a:xfrm>
            <a:off x="7624055" y="1755853"/>
            <a:ext cx="4126024" cy="449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3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Скругленный прямоугольник 3"/>
          <p:cNvSpPr/>
          <p:nvPr/>
        </p:nvSpPr>
        <p:spPr>
          <a:xfrm>
            <a:off x="5117589" y="796124"/>
            <a:ext cx="6432329" cy="2451139"/>
          </a:xfrm>
          <a:custGeom>
            <a:avLst/>
            <a:gdLst>
              <a:gd name="connsiteX0" fmla="*/ 0 w 3400425"/>
              <a:gd name="connsiteY0" fmla="*/ 417521 h 2505075"/>
              <a:gd name="connsiteX1" fmla="*/ 417521 w 3400425"/>
              <a:gd name="connsiteY1" fmla="*/ 0 h 2505075"/>
              <a:gd name="connsiteX2" fmla="*/ 2982904 w 3400425"/>
              <a:gd name="connsiteY2" fmla="*/ 0 h 2505075"/>
              <a:gd name="connsiteX3" fmla="*/ 3400425 w 3400425"/>
              <a:gd name="connsiteY3" fmla="*/ 417521 h 2505075"/>
              <a:gd name="connsiteX4" fmla="*/ 3400425 w 3400425"/>
              <a:gd name="connsiteY4" fmla="*/ 2087554 h 2505075"/>
              <a:gd name="connsiteX5" fmla="*/ 2982904 w 3400425"/>
              <a:gd name="connsiteY5" fmla="*/ 2505075 h 2505075"/>
              <a:gd name="connsiteX6" fmla="*/ 417521 w 3400425"/>
              <a:gd name="connsiteY6" fmla="*/ 2505075 h 2505075"/>
              <a:gd name="connsiteX7" fmla="*/ 0 w 3400425"/>
              <a:gd name="connsiteY7" fmla="*/ 2087554 h 2505075"/>
              <a:gd name="connsiteX8" fmla="*/ 0 w 3400425"/>
              <a:gd name="connsiteY8" fmla="*/ 417521 h 2505075"/>
              <a:gd name="connsiteX0" fmla="*/ 0 w 3400561"/>
              <a:gd name="connsiteY0" fmla="*/ 417521 h 2505075"/>
              <a:gd name="connsiteX1" fmla="*/ 417521 w 3400561"/>
              <a:gd name="connsiteY1" fmla="*/ 0 h 2505075"/>
              <a:gd name="connsiteX2" fmla="*/ 3182929 w 3400561"/>
              <a:gd name="connsiteY2" fmla="*/ 0 h 2505075"/>
              <a:gd name="connsiteX3" fmla="*/ 3400425 w 3400561"/>
              <a:gd name="connsiteY3" fmla="*/ 417521 h 2505075"/>
              <a:gd name="connsiteX4" fmla="*/ 3400425 w 3400561"/>
              <a:gd name="connsiteY4" fmla="*/ 2087554 h 2505075"/>
              <a:gd name="connsiteX5" fmla="*/ 2982904 w 3400561"/>
              <a:gd name="connsiteY5" fmla="*/ 2505075 h 2505075"/>
              <a:gd name="connsiteX6" fmla="*/ 417521 w 3400561"/>
              <a:gd name="connsiteY6" fmla="*/ 2505075 h 2505075"/>
              <a:gd name="connsiteX7" fmla="*/ 0 w 3400561"/>
              <a:gd name="connsiteY7" fmla="*/ 2087554 h 2505075"/>
              <a:gd name="connsiteX8" fmla="*/ 0 w 3400561"/>
              <a:gd name="connsiteY8" fmla="*/ 417521 h 2505075"/>
              <a:gd name="connsiteX0" fmla="*/ 3 w 3400564"/>
              <a:gd name="connsiteY0" fmla="*/ 427046 h 2514600"/>
              <a:gd name="connsiteX1" fmla="*/ 227024 w 3400564"/>
              <a:gd name="connsiteY1" fmla="*/ 0 h 2514600"/>
              <a:gd name="connsiteX2" fmla="*/ 3182932 w 3400564"/>
              <a:gd name="connsiteY2" fmla="*/ 9525 h 2514600"/>
              <a:gd name="connsiteX3" fmla="*/ 3400428 w 3400564"/>
              <a:gd name="connsiteY3" fmla="*/ 427046 h 2514600"/>
              <a:gd name="connsiteX4" fmla="*/ 3400428 w 3400564"/>
              <a:gd name="connsiteY4" fmla="*/ 2097079 h 2514600"/>
              <a:gd name="connsiteX5" fmla="*/ 2982907 w 3400564"/>
              <a:gd name="connsiteY5" fmla="*/ 2514600 h 2514600"/>
              <a:gd name="connsiteX6" fmla="*/ 417524 w 3400564"/>
              <a:gd name="connsiteY6" fmla="*/ 2514600 h 2514600"/>
              <a:gd name="connsiteX7" fmla="*/ 3 w 3400564"/>
              <a:gd name="connsiteY7" fmla="*/ 2097079 h 2514600"/>
              <a:gd name="connsiteX8" fmla="*/ 3 w 3400564"/>
              <a:gd name="connsiteY8" fmla="*/ 427046 h 2514600"/>
              <a:gd name="connsiteX0" fmla="*/ 136 w 3400697"/>
              <a:gd name="connsiteY0" fmla="*/ 427046 h 2514600"/>
              <a:gd name="connsiteX1" fmla="*/ 227157 w 3400697"/>
              <a:gd name="connsiteY1" fmla="*/ 0 h 2514600"/>
              <a:gd name="connsiteX2" fmla="*/ 3183065 w 3400697"/>
              <a:gd name="connsiteY2" fmla="*/ 9525 h 2514600"/>
              <a:gd name="connsiteX3" fmla="*/ 3400561 w 3400697"/>
              <a:gd name="connsiteY3" fmla="*/ 427046 h 2514600"/>
              <a:gd name="connsiteX4" fmla="*/ 3400561 w 3400697"/>
              <a:gd name="connsiteY4" fmla="*/ 2097079 h 2514600"/>
              <a:gd name="connsiteX5" fmla="*/ 2983040 w 3400697"/>
              <a:gd name="connsiteY5" fmla="*/ 2514600 h 2514600"/>
              <a:gd name="connsiteX6" fmla="*/ 217632 w 3400697"/>
              <a:gd name="connsiteY6" fmla="*/ 2514600 h 2514600"/>
              <a:gd name="connsiteX7" fmla="*/ 136 w 3400697"/>
              <a:gd name="connsiteY7" fmla="*/ 2097079 h 2514600"/>
              <a:gd name="connsiteX8" fmla="*/ 136 w 3400697"/>
              <a:gd name="connsiteY8" fmla="*/ 427046 h 2514600"/>
              <a:gd name="connsiteX0" fmla="*/ 136 w 3407786"/>
              <a:gd name="connsiteY0" fmla="*/ 427046 h 2514600"/>
              <a:gd name="connsiteX1" fmla="*/ 227157 w 3407786"/>
              <a:gd name="connsiteY1" fmla="*/ 0 h 2514600"/>
              <a:gd name="connsiteX2" fmla="*/ 3183065 w 3407786"/>
              <a:gd name="connsiteY2" fmla="*/ 9525 h 2514600"/>
              <a:gd name="connsiteX3" fmla="*/ 3400561 w 3407786"/>
              <a:gd name="connsiteY3" fmla="*/ 427046 h 2514600"/>
              <a:gd name="connsiteX4" fmla="*/ 3400561 w 3407786"/>
              <a:gd name="connsiteY4" fmla="*/ 2097079 h 2514600"/>
              <a:gd name="connsiteX5" fmla="*/ 3230690 w 3407786"/>
              <a:gd name="connsiteY5" fmla="*/ 2505075 h 2514600"/>
              <a:gd name="connsiteX6" fmla="*/ 217632 w 3407786"/>
              <a:gd name="connsiteY6" fmla="*/ 2514600 h 2514600"/>
              <a:gd name="connsiteX7" fmla="*/ 136 w 3407786"/>
              <a:gd name="connsiteY7" fmla="*/ 2097079 h 2514600"/>
              <a:gd name="connsiteX8" fmla="*/ 136 w 3407786"/>
              <a:gd name="connsiteY8" fmla="*/ 427046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07786" h="2514600">
                <a:moveTo>
                  <a:pt x="136" y="427046"/>
                </a:moveTo>
                <a:cubicBezTo>
                  <a:pt x="136" y="196456"/>
                  <a:pt x="-3433" y="0"/>
                  <a:pt x="227157" y="0"/>
                </a:cubicBezTo>
                <a:lnTo>
                  <a:pt x="3183065" y="9525"/>
                </a:lnTo>
                <a:cubicBezTo>
                  <a:pt x="3413655" y="9525"/>
                  <a:pt x="3400561" y="196456"/>
                  <a:pt x="3400561" y="427046"/>
                </a:cubicBezTo>
                <a:lnTo>
                  <a:pt x="3400561" y="2097079"/>
                </a:lnTo>
                <a:cubicBezTo>
                  <a:pt x="3400561" y="2327669"/>
                  <a:pt x="3461280" y="2505075"/>
                  <a:pt x="3230690" y="2505075"/>
                </a:cubicBezTo>
                <a:lnTo>
                  <a:pt x="217632" y="2514600"/>
                </a:lnTo>
                <a:cubicBezTo>
                  <a:pt x="-12958" y="2514600"/>
                  <a:pt x="136" y="2327669"/>
                  <a:pt x="136" y="2097079"/>
                </a:cubicBezTo>
                <a:lnTo>
                  <a:pt x="136" y="427046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кругленный прямоугольник 3"/>
          <p:cNvSpPr/>
          <p:nvPr/>
        </p:nvSpPr>
        <p:spPr>
          <a:xfrm>
            <a:off x="1203437" y="5125728"/>
            <a:ext cx="6096000" cy="1278723"/>
          </a:xfrm>
          <a:custGeom>
            <a:avLst/>
            <a:gdLst>
              <a:gd name="connsiteX0" fmla="*/ 0 w 3400425"/>
              <a:gd name="connsiteY0" fmla="*/ 417521 h 2505075"/>
              <a:gd name="connsiteX1" fmla="*/ 417521 w 3400425"/>
              <a:gd name="connsiteY1" fmla="*/ 0 h 2505075"/>
              <a:gd name="connsiteX2" fmla="*/ 2982904 w 3400425"/>
              <a:gd name="connsiteY2" fmla="*/ 0 h 2505075"/>
              <a:gd name="connsiteX3" fmla="*/ 3400425 w 3400425"/>
              <a:gd name="connsiteY3" fmla="*/ 417521 h 2505075"/>
              <a:gd name="connsiteX4" fmla="*/ 3400425 w 3400425"/>
              <a:gd name="connsiteY4" fmla="*/ 2087554 h 2505075"/>
              <a:gd name="connsiteX5" fmla="*/ 2982904 w 3400425"/>
              <a:gd name="connsiteY5" fmla="*/ 2505075 h 2505075"/>
              <a:gd name="connsiteX6" fmla="*/ 417521 w 3400425"/>
              <a:gd name="connsiteY6" fmla="*/ 2505075 h 2505075"/>
              <a:gd name="connsiteX7" fmla="*/ 0 w 3400425"/>
              <a:gd name="connsiteY7" fmla="*/ 2087554 h 2505075"/>
              <a:gd name="connsiteX8" fmla="*/ 0 w 3400425"/>
              <a:gd name="connsiteY8" fmla="*/ 417521 h 2505075"/>
              <a:gd name="connsiteX0" fmla="*/ 0 w 3400561"/>
              <a:gd name="connsiteY0" fmla="*/ 417521 h 2505075"/>
              <a:gd name="connsiteX1" fmla="*/ 417521 w 3400561"/>
              <a:gd name="connsiteY1" fmla="*/ 0 h 2505075"/>
              <a:gd name="connsiteX2" fmla="*/ 3182929 w 3400561"/>
              <a:gd name="connsiteY2" fmla="*/ 0 h 2505075"/>
              <a:gd name="connsiteX3" fmla="*/ 3400425 w 3400561"/>
              <a:gd name="connsiteY3" fmla="*/ 417521 h 2505075"/>
              <a:gd name="connsiteX4" fmla="*/ 3400425 w 3400561"/>
              <a:gd name="connsiteY4" fmla="*/ 2087554 h 2505075"/>
              <a:gd name="connsiteX5" fmla="*/ 2982904 w 3400561"/>
              <a:gd name="connsiteY5" fmla="*/ 2505075 h 2505075"/>
              <a:gd name="connsiteX6" fmla="*/ 417521 w 3400561"/>
              <a:gd name="connsiteY6" fmla="*/ 2505075 h 2505075"/>
              <a:gd name="connsiteX7" fmla="*/ 0 w 3400561"/>
              <a:gd name="connsiteY7" fmla="*/ 2087554 h 2505075"/>
              <a:gd name="connsiteX8" fmla="*/ 0 w 3400561"/>
              <a:gd name="connsiteY8" fmla="*/ 417521 h 2505075"/>
              <a:gd name="connsiteX0" fmla="*/ 3 w 3400564"/>
              <a:gd name="connsiteY0" fmla="*/ 427046 h 2514600"/>
              <a:gd name="connsiteX1" fmla="*/ 227024 w 3400564"/>
              <a:gd name="connsiteY1" fmla="*/ 0 h 2514600"/>
              <a:gd name="connsiteX2" fmla="*/ 3182932 w 3400564"/>
              <a:gd name="connsiteY2" fmla="*/ 9525 h 2514600"/>
              <a:gd name="connsiteX3" fmla="*/ 3400428 w 3400564"/>
              <a:gd name="connsiteY3" fmla="*/ 427046 h 2514600"/>
              <a:gd name="connsiteX4" fmla="*/ 3400428 w 3400564"/>
              <a:gd name="connsiteY4" fmla="*/ 2097079 h 2514600"/>
              <a:gd name="connsiteX5" fmla="*/ 2982907 w 3400564"/>
              <a:gd name="connsiteY5" fmla="*/ 2514600 h 2514600"/>
              <a:gd name="connsiteX6" fmla="*/ 417524 w 3400564"/>
              <a:gd name="connsiteY6" fmla="*/ 2514600 h 2514600"/>
              <a:gd name="connsiteX7" fmla="*/ 3 w 3400564"/>
              <a:gd name="connsiteY7" fmla="*/ 2097079 h 2514600"/>
              <a:gd name="connsiteX8" fmla="*/ 3 w 3400564"/>
              <a:gd name="connsiteY8" fmla="*/ 427046 h 2514600"/>
              <a:gd name="connsiteX0" fmla="*/ 136 w 3400697"/>
              <a:gd name="connsiteY0" fmla="*/ 427046 h 2514600"/>
              <a:gd name="connsiteX1" fmla="*/ 227157 w 3400697"/>
              <a:gd name="connsiteY1" fmla="*/ 0 h 2514600"/>
              <a:gd name="connsiteX2" fmla="*/ 3183065 w 3400697"/>
              <a:gd name="connsiteY2" fmla="*/ 9525 h 2514600"/>
              <a:gd name="connsiteX3" fmla="*/ 3400561 w 3400697"/>
              <a:gd name="connsiteY3" fmla="*/ 427046 h 2514600"/>
              <a:gd name="connsiteX4" fmla="*/ 3400561 w 3400697"/>
              <a:gd name="connsiteY4" fmla="*/ 2097079 h 2514600"/>
              <a:gd name="connsiteX5" fmla="*/ 2983040 w 3400697"/>
              <a:gd name="connsiteY5" fmla="*/ 2514600 h 2514600"/>
              <a:gd name="connsiteX6" fmla="*/ 217632 w 3400697"/>
              <a:gd name="connsiteY6" fmla="*/ 2514600 h 2514600"/>
              <a:gd name="connsiteX7" fmla="*/ 136 w 3400697"/>
              <a:gd name="connsiteY7" fmla="*/ 2097079 h 2514600"/>
              <a:gd name="connsiteX8" fmla="*/ 136 w 3400697"/>
              <a:gd name="connsiteY8" fmla="*/ 427046 h 2514600"/>
              <a:gd name="connsiteX0" fmla="*/ 136 w 3407786"/>
              <a:gd name="connsiteY0" fmla="*/ 427046 h 2514600"/>
              <a:gd name="connsiteX1" fmla="*/ 227157 w 3407786"/>
              <a:gd name="connsiteY1" fmla="*/ 0 h 2514600"/>
              <a:gd name="connsiteX2" fmla="*/ 3183065 w 3407786"/>
              <a:gd name="connsiteY2" fmla="*/ 9525 h 2514600"/>
              <a:gd name="connsiteX3" fmla="*/ 3400561 w 3407786"/>
              <a:gd name="connsiteY3" fmla="*/ 427046 h 2514600"/>
              <a:gd name="connsiteX4" fmla="*/ 3400561 w 3407786"/>
              <a:gd name="connsiteY4" fmla="*/ 2097079 h 2514600"/>
              <a:gd name="connsiteX5" fmla="*/ 3230690 w 3407786"/>
              <a:gd name="connsiteY5" fmla="*/ 2505075 h 2514600"/>
              <a:gd name="connsiteX6" fmla="*/ 217632 w 3407786"/>
              <a:gd name="connsiteY6" fmla="*/ 2514600 h 2514600"/>
              <a:gd name="connsiteX7" fmla="*/ 136 w 3407786"/>
              <a:gd name="connsiteY7" fmla="*/ 2097079 h 2514600"/>
              <a:gd name="connsiteX8" fmla="*/ 136 w 3407786"/>
              <a:gd name="connsiteY8" fmla="*/ 427046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07786" h="2514600">
                <a:moveTo>
                  <a:pt x="136" y="427046"/>
                </a:moveTo>
                <a:cubicBezTo>
                  <a:pt x="136" y="196456"/>
                  <a:pt x="-3433" y="0"/>
                  <a:pt x="227157" y="0"/>
                </a:cubicBezTo>
                <a:lnTo>
                  <a:pt x="3183065" y="9525"/>
                </a:lnTo>
                <a:cubicBezTo>
                  <a:pt x="3413655" y="9525"/>
                  <a:pt x="3400561" y="196456"/>
                  <a:pt x="3400561" y="427046"/>
                </a:cubicBezTo>
                <a:lnTo>
                  <a:pt x="3400561" y="2097079"/>
                </a:lnTo>
                <a:cubicBezTo>
                  <a:pt x="3400561" y="2327669"/>
                  <a:pt x="3461280" y="2505075"/>
                  <a:pt x="3230690" y="2505075"/>
                </a:cubicBezTo>
                <a:lnTo>
                  <a:pt x="217632" y="2514600"/>
                </a:lnTo>
                <a:cubicBezTo>
                  <a:pt x="-12958" y="2514600"/>
                  <a:pt x="136" y="2327669"/>
                  <a:pt x="136" y="2097079"/>
                </a:cubicBezTo>
                <a:lnTo>
                  <a:pt x="136" y="427046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93227" y="89822"/>
            <a:ext cx="10178322" cy="909520"/>
          </a:xfrm>
        </p:spPr>
        <p:txBody>
          <a:bodyPr>
            <a:norm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Написание программы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5927" y="792189"/>
            <a:ext cx="6433259" cy="30050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Функция </a:t>
            </a:r>
            <a:r>
              <a:rPr lang="ru-RU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pc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 отвечает за ход компьютера. Она создает список возможных ходов (</a:t>
            </a:r>
            <a:r>
              <a:rPr lang="ru-RU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possibl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). Затем проверяет, есть ли возможность выиграть за один ход. Если есть, то функция возвращает координаты этой клетки. Если нет, то функция проверяет, можно ли занять угловые клетки (</a:t>
            </a:r>
            <a:r>
              <a:rPr lang="ru-RU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corner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). Если есть, то выбирается случайная клетка из угловых и возвращаются ее координаты.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/>
          <a:srcRect l="15000" t="13793" r="65086" b="43219"/>
          <a:stretch/>
        </p:blipFill>
        <p:spPr>
          <a:xfrm>
            <a:off x="993227" y="952913"/>
            <a:ext cx="3907994" cy="39098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/>
          <a:srcRect l="17069" t="26437" r="58750" b="39080"/>
          <a:stretch/>
        </p:blipFill>
        <p:spPr>
          <a:xfrm>
            <a:off x="7697920" y="3325657"/>
            <a:ext cx="4147066" cy="3532343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1203436" y="512572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Если нет, то функция проверяет, </a:t>
            </a:r>
            <a:r>
              <a:rPr lang="ru-RU" dirty="0" smtClean="0"/>
              <a:t>можно ли занять </a:t>
            </a:r>
            <a:r>
              <a:rPr lang="ru-RU" dirty="0"/>
              <a:t>клетки на краях доски (</a:t>
            </a:r>
            <a:r>
              <a:rPr lang="ru-RU" dirty="0" err="1"/>
              <a:t>edge</a:t>
            </a:r>
            <a:r>
              <a:rPr lang="ru-RU" dirty="0"/>
              <a:t>). Если </a:t>
            </a:r>
            <a:r>
              <a:rPr lang="ru-RU" dirty="0" smtClean="0"/>
              <a:t>можно, </a:t>
            </a:r>
            <a:r>
              <a:rPr lang="ru-RU" dirty="0"/>
              <a:t>то выбирается случайная клетка </a:t>
            </a:r>
            <a:r>
              <a:rPr lang="ru-RU" dirty="0" smtClean="0"/>
              <a:t>и </a:t>
            </a:r>
            <a:r>
              <a:rPr lang="ru-RU" dirty="0"/>
              <a:t>возвращаются ее координаты. Если </a:t>
            </a:r>
            <a:r>
              <a:rPr lang="ru-RU" dirty="0" smtClean="0"/>
              <a:t>нельзя </a:t>
            </a:r>
            <a:r>
              <a:rPr lang="ru-RU" dirty="0"/>
              <a:t>сделать ход, то функция просто </a:t>
            </a:r>
            <a:r>
              <a:rPr lang="ru-RU" dirty="0" smtClean="0"/>
              <a:t>завершается.</a:t>
            </a:r>
            <a:endParaRPr lang="ru-RU" dirty="0"/>
          </a:p>
        </p:txBody>
      </p:sp>
      <p:cxnSp>
        <p:nvCxnSpPr>
          <p:cNvPr id="15" name="Скругленная соединительная линия 14"/>
          <p:cNvCxnSpPr/>
          <p:nvPr/>
        </p:nvCxnSpPr>
        <p:spPr>
          <a:xfrm flipV="1">
            <a:off x="4805701" y="3478157"/>
            <a:ext cx="2892219" cy="1321510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56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TM10001106[[fn=Эмблема]]</Template>
  <TotalTime>212</TotalTime>
  <Words>1002</Words>
  <Application>Microsoft Office PowerPoint</Application>
  <PresentationFormat>Широкоэкранный</PresentationFormat>
  <Paragraphs>65</Paragraphs>
  <Slides>18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4" baseType="lpstr">
      <vt:lpstr>Arial</vt:lpstr>
      <vt:lpstr>Calibri</vt:lpstr>
      <vt:lpstr>Corbel</vt:lpstr>
      <vt:lpstr>Gill Sans MT</vt:lpstr>
      <vt:lpstr>Impact</vt:lpstr>
      <vt:lpstr>Badge</vt:lpstr>
      <vt:lpstr>Итоговый проект по дисциплине ”Основы алгоритмизации и программирования”  Тема Разработка игры “Крестики-нолики” на python</vt:lpstr>
      <vt:lpstr>Задачи проекта</vt:lpstr>
      <vt:lpstr>Цель разработки</vt:lpstr>
      <vt:lpstr>Обсуждение дизайна</vt:lpstr>
      <vt:lpstr>Изучение дополнительных библиотек</vt:lpstr>
      <vt:lpstr>Написание программы</vt:lpstr>
      <vt:lpstr>Написание программы</vt:lpstr>
      <vt:lpstr>Написание программы</vt:lpstr>
      <vt:lpstr>Написание программы</vt:lpstr>
      <vt:lpstr>Написание программы</vt:lpstr>
      <vt:lpstr>Написание программы</vt:lpstr>
      <vt:lpstr>Написание программы</vt:lpstr>
      <vt:lpstr>Написание программы</vt:lpstr>
      <vt:lpstr>Написание программы</vt:lpstr>
      <vt:lpstr>Написание программы</vt:lpstr>
      <vt:lpstr>Тестирование и устранение ошибок</vt:lpstr>
      <vt:lpstr>Итог</vt:lpstr>
      <vt:lpstr>Литература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Итоговый проект по дисциплине ”Основы алгоритмизации и программирования”  Тема Разработка игры “Крестики-нолики” на python</dc:title>
  <dc:creator>тимур</dc:creator>
  <cp:lastModifiedBy>тимур</cp:lastModifiedBy>
  <cp:revision>29</cp:revision>
  <dcterms:created xsi:type="dcterms:W3CDTF">2023-05-28T08:23:25Z</dcterms:created>
  <dcterms:modified xsi:type="dcterms:W3CDTF">2023-06-02T07:27:46Z</dcterms:modified>
</cp:coreProperties>
</file>